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5BE91880"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08" r:id="rId2"/>
    <p:sldMasterId id="2147483726" r:id="rId3"/>
    <p:sldMasterId id="2147483780" r:id="rId4"/>
    <p:sldMasterId id="2147483888" r:id="rId5"/>
    <p:sldMasterId id="2147483924" r:id="rId6"/>
    <p:sldMasterId id="2147483942" r:id="rId7"/>
  </p:sldMasterIdLst>
  <p:notesMasterIdLst>
    <p:notesMasterId r:id="rId20"/>
  </p:notesMasterIdLst>
  <p:handoutMasterIdLst>
    <p:handoutMasterId r:id="rId21"/>
  </p:handoutMasterIdLst>
  <p:sldIdLst>
    <p:sldId id="808" r:id="rId8"/>
    <p:sldId id="819" r:id="rId9"/>
    <p:sldId id="787" r:id="rId10"/>
    <p:sldId id="814" r:id="rId11"/>
    <p:sldId id="816" r:id="rId12"/>
    <p:sldId id="812" r:id="rId13"/>
    <p:sldId id="813" r:id="rId14"/>
    <p:sldId id="817" r:id="rId15"/>
    <p:sldId id="815" r:id="rId16"/>
    <p:sldId id="818" r:id="rId17"/>
    <p:sldId id="821" r:id="rId18"/>
    <p:sldId id="820" r:id="rId19"/>
  </p:sldIdLst>
  <p:sldSz cx="9144000" cy="6858000" type="screen4x3"/>
  <p:notesSz cx="7077075" cy="9363075"/>
  <p:kinsoku lang="ja-JP" invalStChars="、。，．・：；？！゛゜ヽヾゝゞ々ー’”）〕］｝〉》」』】°‰′″℃￠％ぁぃぅぇぉっゃゅょゎァィゥェォッャュョヮヵヶ!%),.:;?]}｡｣､･ｧｨｩｪｫｬｭｮｯｰﾞﾟ" invalEndChars="‘“（〔［｛〈《「『【￥＄$([\{｢￡"/>
  <p:defaultTextStyle>
    <a:defPPr>
      <a:defRPr lang="fr-FR"/>
    </a:defPPr>
    <a:lvl1pPr algn="l" rtl="0" eaLnBrk="0" fontAlgn="base" hangingPunct="0">
      <a:spcBef>
        <a:spcPct val="0"/>
      </a:spcBef>
      <a:spcAft>
        <a:spcPct val="0"/>
      </a:spcAft>
      <a:defRPr sz="2800" b="1" kern="1200">
        <a:solidFill>
          <a:schemeClr val="tx1"/>
        </a:solidFill>
        <a:latin typeface="Arial" charset="0"/>
        <a:ea typeface="+mn-ea"/>
        <a:cs typeface="+mn-cs"/>
      </a:defRPr>
    </a:lvl1pPr>
    <a:lvl2pPr marL="457200" algn="l" rtl="0" eaLnBrk="0" fontAlgn="base" hangingPunct="0">
      <a:spcBef>
        <a:spcPct val="0"/>
      </a:spcBef>
      <a:spcAft>
        <a:spcPct val="0"/>
      </a:spcAft>
      <a:defRPr sz="2800" b="1" kern="1200">
        <a:solidFill>
          <a:schemeClr val="tx1"/>
        </a:solidFill>
        <a:latin typeface="Arial" charset="0"/>
        <a:ea typeface="+mn-ea"/>
        <a:cs typeface="+mn-cs"/>
      </a:defRPr>
    </a:lvl2pPr>
    <a:lvl3pPr marL="914400" algn="l" rtl="0" eaLnBrk="0" fontAlgn="base" hangingPunct="0">
      <a:spcBef>
        <a:spcPct val="0"/>
      </a:spcBef>
      <a:spcAft>
        <a:spcPct val="0"/>
      </a:spcAft>
      <a:defRPr sz="2800" b="1" kern="1200">
        <a:solidFill>
          <a:schemeClr val="tx1"/>
        </a:solidFill>
        <a:latin typeface="Arial" charset="0"/>
        <a:ea typeface="+mn-ea"/>
        <a:cs typeface="+mn-cs"/>
      </a:defRPr>
    </a:lvl3pPr>
    <a:lvl4pPr marL="1371600" algn="l" rtl="0" eaLnBrk="0" fontAlgn="base" hangingPunct="0">
      <a:spcBef>
        <a:spcPct val="0"/>
      </a:spcBef>
      <a:spcAft>
        <a:spcPct val="0"/>
      </a:spcAft>
      <a:defRPr sz="2800" b="1" kern="1200">
        <a:solidFill>
          <a:schemeClr val="tx1"/>
        </a:solidFill>
        <a:latin typeface="Arial" charset="0"/>
        <a:ea typeface="+mn-ea"/>
        <a:cs typeface="+mn-cs"/>
      </a:defRPr>
    </a:lvl4pPr>
    <a:lvl5pPr marL="1828800" algn="l" rtl="0" eaLnBrk="0" fontAlgn="base" hangingPunct="0">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76">
          <p15:clr>
            <a:srgbClr val="A4A3A4"/>
          </p15:clr>
        </p15:guide>
        <p15:guide id="2" pos="5376">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66"/>
    <a:srgbClr val="FFFF99"/>
    <a:srgbClr val="FFFFFF"/>
    <a:srgbClr val="FFFF00"/>
    <a:srgbClr val="FAFD00"/>
    <a:srgbClr val="FCFEB9"/>
    <a:srgbClr val="00FF00"/>
    <a:srgbClr val="96969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031" autoAdjust="0"/>
    <p:restoredTop sz="94790" autoAdjust="0"/>
  </p:normalViewPr>
  <p:slideViewPr>
    <p:cSldViewPr snapToGrid="0">
      <p:cViewPr varScale="1">
        <p:scale>
          <a:sx n="118" d="100"/>
          <a:sy n="118" d="100"/>
        </p:scale>
        <p:origin x="2376" y="192"/>
      </p:cViewPr>
      <p:guideLst>
        <p:guide orient="horz" pos="4176"/>
        <p:guide pos="5376"/>
      </p:guideLst>
    </p:cSldViewPr>
  </p:slideViewPr>
  <p:notesTextViewPr>
    <p:cViewPr>
      <p:scale>
        <a:sx n="100" d="100"/>
        <a:sy n="100" d="100"/>
      </p:scale>
      <p:origin x="0" y="0"/>
    </p:cViewPr>
  </p:notesTextViewPr>
  <p:sorterViewPr>
    <p:cViewPr>
      <p:scale>
        <a:sx n="120" d="100"/>
        <a:sy n="120" d="100"/>
      </p:scale>
      <p:origin x="0" y="3012"/>
    </p:cViewPr>
  </p:sorterViewPr>
  <p:notesViewPr>
    <p:cSldViewPr snapToGrid="0">
      <p:cViewPr>
        <p:scale>
          <a:sx n="80" d="100"/>
          <a:sy n="80" d="100"/>
        </p:scale>
        <p:origin x="-1182" y="-72"/>
      </p:cViewPr>
      <p:guideLst>
        <p:guide orient="horz" pos="2949"/>
        <p:guide pos="2229"/>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093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idx="2"/>
          </p:nvPr>
        </p:nvSpPr>
        <p:spPr bwMode="auto">
          <a:xfrm>
            <a:off x="1206500" y="709613"/>
            <a:ext cx="4665663" cy="3498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13043522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9.5BE91880"/></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2"/>
          <p:cNvSpPr>
            <a:spLocks noChangeArrowheads="1"/>
          </p:cNvSpPr>
          <p:nvPr/>
        </p:nvSpPr>
        <p:spPr bwMode="auto">
          <a:xfrm>
            <a:off x="5838825" y="6477001"/>
            <a:ext cx="259080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endParaRPr lang="en-US" sz="1200" i="1">
              <a:solidFill>
                <a:srgbClr val="FFFFFF"/>
              </a:solidFill>
            </a:endParaRPr>
          </a:p>
        </p:txBody>
      </p:sp>
      <p:sp>
        <p:nvSpPr>
          <p:cNvPr id="6" name="Line 23"/>
          <p:cNvSpPr>
            <a:spLocks noChangeShapeType="1"/>
          </p:cNvSpPr>
          <p:nvPr/>
        </p:nvSpPr>
        <p:spPr bwMode="auto">
          <a:xfrm>
            <a:off x="4060841" y="6496050"/>
            <a:ext cx="4278313" cy="0"/>
          </a:xfrm>
          <a:prstGeom prst="line">
            <a:avLst/>
          </a:prstGeom>
          <a:noFill/>
          <a:ln w="9525">
            <a:solidFill>
              <a:srgbClr val="A0A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24" descr="si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4550" y="6356353"/>
            <a:ext cx="374650" cy="301625"/>
          </a:xfrm>
          <a:prstGeom prst="rect">
            <a:avLst/>
          </a:prstGeom>
          <a:noFill/>
          <a:ln>
            <a:noFill/>
          </a:ln>
          <a:effectLst>
            <a:outerShdw dist="28398" dir="3806097" algn="ctr" rotWithShape="0">
              <a:srgbClr val="292929">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DF-Logo-Eng-w-Passion-L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6189665"/>
            <a:ext cx="37211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38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43755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46" y="1372053"/>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145467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re et contenu 1 colonne grey background">
    <p:spTree>
      <p:nvGrpSpPr>
        <p:cNvPr id="1" name=""/>
        <p:cNvGrpSpPr/>
        <p:nvPr/>
      </p:nvGrpSpPr>
      <p:grpSpPr>
        <a:xfrm>
          <a:off x="0" y="0"/>
          <a:ext cx="0" cy="0"/>
          <a:chOff x="0" y="0"/>
          <a:chExt cx="0" cy="0"/>
        </a:xfrm>
      </p:grpSpPr>
      <p:sp>
        <p:nvSpPr>
          <p:cNvPr id="8" name="Rectangle 7"/>
          <p:cNvSpPr/>
          <p:nvPr userDrawn="1"/>
        </p:nvSpPr>
        <p:spPr>
          <a:xfrm>
            <a:off x="0" y="1105205"/>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Espace réservé du contenu 2"/>
          <p:cNvSpPr>
            <a:spLocks noGrp="1"/>
          </p:cNvSpPr>
          <p:nvPr>
            <p:ph sz="half" idx="14"/>
          </p:nvPr>
        </p:nvSpPr>
        <p:spPr>
          <a:xfrm>
            <a:off x="268046" y="1372053"/>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4609222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re et contenu 1 colonne sur dark grey background">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2" y="1126069"/>
            <a:ext cx="9155853" cy="5046133"/>
          </a:xfrm>
          <a:prstGeom prst="rect">
            <a:avLst/>
          </a:prstGeom>
          <a:solidFill>
            <a:srgbClr val="403F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fr-FR" sz="2400" b="0" baseline="30000" dirty="0">
                <a:solidFill>
                  <a:srgbClr val="000000"/>
                </a:solidFill>
                <a:latin typeface="Arial" pitchFamily="34" charset="0"/>
              </a:rPr>
              <a:t> </a:t>
            </a:r>
          </a:p>
        </p:txBody>
      </p:sp>
      <p:sp>
        <p:nvSpPr>
          <p:cNvPr id="9" name="Espace réservé du contenu 2"/>
          <p:cNvSpPr>
            <a:spLocks noGrp="1"/>
          </p:cNvSpPr>
          <p:nvPr>
            <p:ph sz="half" idx="14"/>
          </p:nvPr>
        </p:nvSpPr>
        <p:spPr>
          <a:xfrm>
            <a:off x="268044" y="1372053"/>
            <a:ext cx="8603394"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bg1"/>
                </a:solidFill>
                <a:latin typeface="Helvetica" pitchFamily="34" charset="0"/>
                <a:cs typeface="Helvetica" pitchFamily="34" charset="0"/>
              </a:defRPr>
            </a:lvl1pPr>
            <a:lvl2pPr marL="684000" indent="-284400" algn="l">
              <a:buSzPct val="90000"/>
              <a:buFont typeface="Lucida Grande"/>
              <a:buChar char="⎯"/>
              <a:defRPr sz="1800" spc="0" baseline="0">
                <a:solidFill>
                  <a:schemeClr val="bg1"/>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bg1"/>
                </a:solidFill>
                <a:latin typeface="Helvetica" pitchFamily="34" charset="0"/>
                <a:cs typeface="Helvetica" pitchFamily="34" charset="0"/>
              </a:defRPr>
            </a:lvl3pPr>
            <a:lvl4pPr>
              <a:buFont typeface="Wingdings" pitchFamily="2" charset="2"/>
              <a:buChar char="§"/>
              <a:defRPr lang="fr-FR" sz="1400" i="1" kern="1200" noProof="0" dirty="0" smtClean="0">
                <a:solidFill>
                  <a:schemeClr val="bg1"/>
                </a:solidFill>
                <a:latin typeface="+mn-lt"/>
                <a:ea typeface="+mn-ea"/>
                <a:cs typeface="ＭＳ Ｐゴシック"/>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1"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6652216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re et contenu 1 colonne + bandeau">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45" y="1372052"/>
            <a:ext cx="8612186" cy="1577626"/>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7696324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47" y="1372053"/>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1" name="Espace réservé du contenu 2"/>
          <p:cNvSpPr>
            <a:spLocks noGrp="1"/>
          </p:cNvSpPr>
          <p:nvPr>
            <p:ph sz="half" idx="15"/>
          </p:nvPr>
        </p:nvSpPr>
        <p:spPr>
          <a:xfrm>
            <a:off x="4648202" y="1372053"/>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9639958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re et contenu 2 colonnes  grey background">
    <p:spTree>
      <p:nvGrpSpPr>
        <p:cNvPr id="1" name=""/>
        <p:cNvGrpSpPr/>
        <p:nvPr/>
      </p:nvGrpSpPr>
      <p:grpSpPr>
        <a:xfrm>
          <a:off x="0" y="0"/>
          <a:ext cx="0" cy="0"/>
          <a:chOff x="0" y="0"/>
          <a:chExt cx="0" cy="0"/>
        </a:xfrm>
      </p:grpSpPr>
      <p:sp>
        <p:nvSpPr>
          <p:cNvPr id="8" name="Rectangle 7"/>
          <p:cNvSpPr/>
          <p:nvPr userDrawn="1"/>
        </p:nvSpPr>
        <p:spPr>
          <a:xfrm>
            <a:off x="0" y="1105205"/>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4"/>
          </p:nvPr>
        </p:nvSpPr>
        <p:spPr>
          <a:xfrm>
            <a:off x="268047" y="1372053"/>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1" name="Espace réservé du contenu 2"/>
          <p:cNvSpPr>
            <a:spLocks noGrp="1"/>
          </p:cNvSpPr>
          <p:nvPr>
            <p:ph sz="half" idx="15"/>
          </p:nvPr>
        </p:nvSpPr>
        <p:spPr>
          <a:xfrm>
            <a:off x="4648202" y="1372053"/>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372994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re et contenu  zone horizontale +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47" y="3200100"/>
            <a:ext cx="4380155" cy="2886376"/>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1" name="Espace réservé du contenu 2"/>
          <p:cNvSpPr>
            <a:spLocks noGrp="1"/>
          </p:cNvSpPr>
          <p:nvPr>
            <p:ph sz="half" idx="15"/>
          </p:nvPr>
        </p:nvSpPr>
        <p:spPr>
          <a:xfrm>
            <a:off x="4648202" y="3200100"/>
            <a:ext cx="4249615" cy="2886376"/>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3"/>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6497316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re et contenu  zone horizontale + 2 colonnes  grey background">
    <p:spTree>
      <p:nvGrpSpPr>
        <p:cNvPr id="1" name=""/>
        <p:cNvGrpSpPr/>
        <p:nvPr/>
      </p:nvGrpSpPr>
      <p:grpSpPr>
        <a:xfrm>
          <a:off x="0" y="0"/>
          <a:ext cx="0" cy="0"/>
          <a:chOff x="0" y="0"/>
          <a:chExt cx="0" cy="0"/>
        </a:xfrm>
      </p:grpSpPr>
      <p:sp>
        <p:nvSpPr>
          <p:cNvPr id="14" name="Rectangle 13"/>
          <p:cNvSpPr/>
          <p:nvPr userDrawn="1"/>
        </p:nvSpPr>
        <p:spPr>
          <a:xfrm>
            <a:off x="0" y="1105205"/>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6"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3"/>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9" name="Espace réservé du contenu 2"/>
          <p:cNvSpPr>
            <a:spLocks noGrp="1"/>
          </p:cNvSpPr>
          <p:nvPr>
            <p:ph sz="half" idx="14"/>
          </p:nvPr>
        </p:nvSpPr>
        <p:spPr>
          <a:xfrm>
            <a:off x="268047" y="3200100"/>
            <a:ext cx="4380155" cy="2886376"/>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5" name="Espace réservé du contenu 2"/>
          <p:cNvSpPr>
            <a:spLocks noGrp="1"/>
          </p:cNvSpPr>
          <p:nvPr>
            <p:ph sz="half" idx="15"/>
          </p:nvPr>
        </p:nvSpPr>
        <p:spPr>
          <a:xfrm>
            <a:off x="4648202" y="3200100"/>
            <a:ext cx="4249615" cy="2886376"/>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1977106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46"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18"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9" name="Rectangle 26"/>
          <p:cNvSpPr>
            <a:spLocks noChangeArrowheads="1"/>
          </p:cNvSpPr>
          <p:nvPr userDrawn="1"/>
        </p:nvSpPr>
        <p:spPr bwMode="auto">
          <a:xfrm>
            <a:off x="6380156" y="3654065"/>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8985487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itre et contenu 1 colonne et 2 images grey background">
    <p:spTree>
      <p:nvGrpSpPr>
        <p:cNvPr id="1" name=""/>
        <p:cNvGrpSpPr/>
        <p:nvPr/>
      </p:nvGrpSpPr>
      <p:grpSpPr>
        <a:xfrm>
          <a:off x="0" y="0"/>
          <a:ext cx="0" cy="0"/>
          <a:chOff x="0" y="0"/>
          <a:chExt cx="0" cy="0"/>
        </a:xfrm>
      </p:grpSpPr>
      <p:sp>
        <p:nvSpPr>
          <p:cNvPr id="11" name="Rectangle 10"/>
          <p:cNvSpPr/>
          <p:nvPr userDrawn="1"/>
        </p:nvSpPr>
        <p:spPr>
          <a:xfrm>
            <a:off x="0" y="1114426"/>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6"/>
          </p:nvPr>
        </p:nvSpPr>
        <p:spPr>
          <a:xfrm>
            <a:off x="268046"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4" name="Rectangle 26"/>
          <p:cNvSpPr>
            <a:spLocks noChangeArrowheads="1"/>
          </p:cNvSpPr>
          <p:nvPr userDrawn="1"/>
        </p:nvSpPr>
        <p:spPr bwMode="auto">
          <a:xfrm>
            <a:off x="6380156" y="3657600"/>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Tree>
    <p:extLst>
      <p:ext uri="{BB962C8B-B14F-4D97-AF65-F5344CB8AC3E}">
        <p14:creationId xmlns:p14="http://schemas.microsoft.com/office/powerpoint/2010/main" val="44348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3131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46" y="1372053"/>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13541"/>
            <a:ext cx="2763844" cy="5054924"/>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Tree>
    <p:extLst>
      <p:ext uri="{BB962C8B-B14F-4D97-AF65-F5344CB8AC3E}">
        <p14:creationId xmlns:p14="http://schemas.microsoft.com/office/powerpoint/2010/main" val="35754290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re et contenu 1 colonne et 2 images grey background">
    <p:spTree>
      <p:nvGrpSpPr>
        <p:cNvPr id="1" name=""/>
        <p:cNvGrpSpPr/>
        <p:nvPr/>
      </p:nvGrpSpPr>
      <p:grpSpPr>
        <a:xfrm>
          <a:off x="0" y="0"/>
          <a:ext cx="0" cy="0"/>
          <a:chOff x="0" y="0"/>
          <a:chExt cx="0" cy="0"/>
        </a:xfrm>
      </p:grpSpPr>
      <p:sp>
        <p:nvSpPr>
          <p:cNvPr id="12" name="Rectangle 11"/>
          <p:cNvSpPr/>
          <p:nvPr userDrawn="1"/>
        </p:nvSpPr>
        <p:spPr>
          <a:xfrm>
            <a:off x="0" y="1114426"/>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Rectangle 26"/>
          <p:cNvSpPr>
            <a:spLocks noChangeArrowheads="1"/>
          </p:cNvSpPr>
          <p:nvPr userDrawn="1"/>
        </p:nvSpPr>
        <p:spPr bwMode="auto">
          <a:xfrm>
            <a:off x="6380156" y="1104319"/>
            <a:ext cx="2763844" cy="5068186"/>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0" name="Espace réservé du contenu 2"/>
          <p:cNvSpPr>
            <a:spLocks noGrp="1"/>
          </p:cNvSpPr>
          <p:nvPr>
            <p:ph sz="half" idx="16"/>
          </p:nvPr>
        </p:nvSpPr>
        <p:spPr>
          <a:xfrm>
            <a:off x="268046" y="1372053"/>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8919039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re 1 image">
    <p:spTree>
      <p:nvGrpSpPr>
        <p:cNvPr id="1" name=""/>
        <p:cNvGrpSpPr/>
        <p:nvPr/>
      </p:nvGrpSpPr>
      <p:grpSpPr>
        <a:xfrm>
          <a:off x="0" y="0"/>
          <a:ext cx="0" cy="0"/>
          <a:chOff x="0" y="0"/>
          <a:chExt cx="0" cy="0"/>
        </a:xfrm>
      </p:grpSpPr>
      <p:sp>
        <p:nvSpPr>
          <p:cNvPr id="6" name="Espace réservé pour une image  10"/>
          <p:cNvSpPr>
            <a:spLocks noGrp="1"/>
          </p:cNvSpPr>
          <p:nvPr>
            <p:ph type="pic" sz="quarter" idx="14" hasCustomPrompt="1"/>
          </p:nvPr>
        </p:nvSpPr>
        <p:spPr>
          <a:xfrm>
            <a:off x="0" y="1127191"/>
            <a:ext cx="9144000" cy="5045010"/>
          </a:xfrm>
          <a:prstGeom prst="rect">
            <a:avLst/>
          </a:prstGeom>
        </p:spPr>
        <p:txBody>
          <a:bodyPr/>
          <a:lstStyle>
            <a:lvl1pPr>
              <a:buNone/>
              <a:defRPr sz="2000"/>
            </a:lvl1pPr>
          </a:lstStyle>
          <a:p>
            <a:pPr lvl="0"/>
            <a:r>
              <a:rPr lang="fr-FR" noProof="0" dirty="0"/>
              <a:t>Cliquez sur l'icône pour ajouter une image pleine page</a:t>
            </a:r>
            <a:endParaRPr lang="en-US" noProof="0" dirty="0"/>
          </a:p>
        </p:txBody>
      </p:sp>
      <p:sp>
        <p:nvSpPr>
          <p:cNvPr id="5"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9509931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re et carte">
    <p:spTree>
      <p:nvGrpSpPr>
        <p:cNvPr id="1" name=""/>
        <p:cNvGrpSpPr/>
        <p:nvPr/>
      </p:nvGrpSpPr>
      <p:grpSpPr>
        <a:xfrm>
          <a:off x="0" y="0"/>
          <a:ext cx="0" cy="0"/>
          <a:chOff x="0" y="0"/>
          <a:chExt cx="0" cy="0"/>
        </a:xfrm>
      </p:grpSpPr>
      <p:pic>
        <p:nvPicPr>
          <p:cNvPr id="9" name="Image 11" descr="Carte2.jpg"/>
          <p:cNvPicPr>
            <a:picLocks noChangeAspect="1"/>
          </p:cNvPicPr>
          <p:nvPr userDrawn="1"/>
        </p:nvPicPr>
        <p:blipFill>
          <a:blip r:embed="rId2" cstate="print"/>
          <a:srcRect b="6706"/>
          <a:stretch>
            <a:fillRect/>
          </a:stretch>
        </p:blipFill>
        <p:spPr bwMode="auto">
          <a:xfrm>
            <a:off x="0" y="1123952"/>
            <a:ext cx="9144000" cy="4476750"/>
          </a:xfrm>
          <a:prstGeom prst="rect">
            <a:avLst/>
          </a:prstGeom>
          <a:noFill/>
          <a:ln w="9525">
            <a:noFill/>
            <a:miter lim="800000"/>
            <a:headEnd/>
            <a:tailEnd/>
          </a:ln>
        </p:spPr>
      </p:pic>
      <p:sp>
        <p:nvSpPr>
          <p:cNvPr id="6" name="Rectangle 23"/>
          <p:cNvSpPr>
            <a:spLocks noChangeArrowheads="1"/>
          </p:cNvSpPr>
          <p:nvPr userDrawn="1"/>
        </p:nvSpPr>
        <p:spPr bwMode="auto">
          <a:xfrm>
            <a:off x="0" y="5591480"/>
            <a:ext cx="9144000" cy="573088"/>
          </a:xfrm>
          <a:prstGeom prst="rect">
            <a:avLst/>
          </a:prstGeom>
          <a:solidFill>
            <a:schemeClr val="tx2">
              <a:alpha val="48000"/>
            </a:schemeClr>
          </a:solidFill>
          <a:ln>
            <a:noFill/>
          </a:ln>
        </p:spPr>
        <p:txBody>
          <a:bodyPr wrap="none" anchor="ctr"/>
          <a:lstStyle/>
          <a:p>
            <a:pPr algn="ctr">
              <a:defRPr/>
            </a:pPr>
            <a:endParaRPr lang="en-US" sz="2400" b="0" baseline="-25000" dirty="0">
              <a:solidFill>
                <a:srgbClr val="000000"/>
              </a:solidFill>
            </a:endParaRPr>
          </a:p>
        </p:txBody>
      </p:sp>
      <p:sp>
        <p:nvSpPr>
          <p:cNvPr id="8" name="Espace réservé du texte 17"/>
          <p:cNvSpPr>
            <a:spLocks noGrp="1"/>
          </p:cNvSpPr>
          <p:nvPr>
            <p:ph type="body" sz="quarter" idx="14"/>
          </p:nvPr>
        </p:nvSpPr>
        <p:spPr>
          <a:xfrm>
            <a:off x="2390775" y="5581651"/>
            <a:ext cx="5065102" cy="590550"/>
          </a:xfrm>
          <a:prstGeom prst="rect">
            <a:avLst/>
          </a:prstGeom>
        </p:spPr>
        <p:txBody>
          <a:bodyPr/>
          <a:lstStyle>
            <a:lvl1pPr>
              <a:buNone/>
              <a:defRPr sz="1200">
                <a:solidFill>
                  <a:schemeClr val="bg1"/>
                </a:solidFill>
                <a:latin typeface="Helvetica" pitchFamily="34" charset="0"/>
                <a:cs typeface="Helvetica" pitchFamily="34" charset="0"/>
              </a:defRPr>
            </a:lvl1pPr>
            <a:lvl2pPr>
              <a:buNone/>
              <a:defRPr sz="1100">
                <a:solidFill>
                  <a:schemeClr val="bg1"/>
                </a:solidFill>
                <a:latin typeface="Helvetica" pitchFamily="34" charset="0"/>
                <a:cs typeface="Helvetica" pitchFamily="34" charset="0"/>
              </a:defRPr>
            </a:lvl2pPr>
            <a:lvl3pPr>
              <a:buNone/>
              <a:defRPr sz="1050"/>
            </a:lvl3pPr>
            <a:lvl4pPr>
              <a:buNone/>
              <a:defRPr sz="1000"/>
            </a:lvl4pPr>
            <a:lvl5pPr>
              <a:buNone/>
              <a:defRPr sz="1000"/>
            </a:lvl5pPr>
          </a:lstStyle>
          <a:p>
            <a:pPr lvl="0"/>
            <a:r>
              <a:rPr lang="en-US" noProof="0"/>
              <a:t>Click to edit Master text styles</a:t>
            </a:r>
          </a:p>
        </p:txBody>
      </p:sp>
      <p:sp>
        <p:nvSpPr>
          <p:cNvPr id="7"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69475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de titre">
    <p:spTree>
      <p:nvGrpSpPr>
        <p:cNvPr id="1" name=""/>
        <p:cNvGrpSpPr/>
        <p:nvPr/>
      </p:nvGrpSpPr>
      <p:grpSpPr>
        <a:xfrm>
          <a:off x="0" y="0"/>
          <a:ext cx="0" cy="0"/>
          <a:chOff x="0" y="0"/>
          <a:chExt cx="0" cy="0"/>
        </a:xfrm>
      </p:grpSpPr>
      <p:sp>
        <p:nvSpPr>
          <p:cNvPr id="19" name="ZoneTexte 18"/>
          <p:cNvSpPr txBox="1"/>
          <p:nvPr userDrawn="1"/>
        </p:nvSpPr>
        <p:spPr>
          <a:xfrm>
            <a:off x="0" y="1040242"/>
            <a:ext cx="9144000" cy="461665"/>
          </a:xfrm>
          <a:prstGeom prst="rect">
            <a:avLst/>
          </a:prstGeom>
          <a:solidFill>
            <a:schemeClr val="bg1"/>
          </a:solidFill>
        </p:spPr>
        <p:txBody>
          <a:bodyPr wrap="square" rtlCol="0">
            <a:spAutoFit/>
          </a:bodyPr>
          <a:lstStyle/>
          <a:p>
            <a:pPr eaLnBrk="1" hangingPunct="1"/>
            <a:endParaRPr lang="fr-FR" sz="2400" b="0" dirty="0">
              <a:solidFill>
                <a:srgbClr val="000000"/>
              </a:solidFill>
              <a:latin typeface="Arial" pitchFamily="34" charset="0"/>
            </a:endParaRPr>
          </a:p>
        </p:txBody>
      </p:sp>
      <p:pic>
        <p:nvPicPr>
          <p:cNvPr id="20" name="Picture 3" descr="Logo_DF_liner_M"/>
          <p:cNvPicPr>
            <a:picLocks noChangeAspect="1" noChangeArrowheads="1"/>
          </p:cNvPicPr>
          <p:nvPr userDrawn="1"/>
        </p:nvPicPr>
        <p:blipFill>
          <a:blip r:embed="rId2" cstate="print"/>
          <a:srcRect/>
          <a:stretch>
            <a:fillRect/>
          </a:stretch>
        </p:blipFill>
        <p:spPr bwMode="auto">
          <a:xfrm>
            <a:off x="228600" y="6204444"/>
            <a:ext cx="3886200" cy="386716"/>
          </a:xfrm>
          <a:prstGeom prst="rect">
            <a:avLst/>
          </a:prstGeom>
          <a:noFill/>
          <a:ln w="9525">
            <a:noFill/>
            <a:miter lim="800000"/>
            <a:headEnd/>
            <a:tailEnd/>
          </a:ln>
        </p:spPr>
      </p:pic>
      <p:pic>
        <p:nvPicPr>
          <p:cNvPr id="21" name="Picture 29" descr="8X-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84029" y="-143901"/>
            <a:ext cx="7677161" cy="6913506"/>
          </a:xfrm>
          <a:prstGeom prst="rect">
            <a:avLst/>
          </a:prstGeom>
          <a:noFill/>
          <a:ln>
            <a:noFill/>
          </a:ln>
        </p:spPr>
      </p:pic>
      <p:sp>
        <p:nvSpPr>
          <p:cNvPr id="25" name="Rectangle 2"/>
          <p:cNvSpPr>
            <a:spLocks noChangeArrowheads="1"/>
          </p:cNvSpPr>
          <p:nvPr userDrawn="1"/>
        </p:nvSpPr>
        <p:spPr bwMode="auto">
          <a:xfrm>
            <a:off x="0" y="4548477"/>
            <a:ext cx="9151938" cy="670559"/>
          </a:xfrm>
          <a:prstGeom prst="rect">
            <a:avLst/>
          </a:prstGeom>
          <a:gradFill flip="none" rotWithShape="1">
            <a:gsLst>
              <a:gs pos="68000">
                <a:srgbClr val="81AE00">
                  <a:alpha val="45000"/>
                </a:srgbClr>
              </a:gs>
              <a:gs pos="15000">
                <a:schemeClr val="tx1">
                  <a:lumMod val="85000"/>
                  <a:lumOff val="15000"/>
                  <a:alpha val="45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sp>
        <p:nvSpPr>
          <p:cNvPr id="26" name="Rectangle 2"/>
          <p:cNvSpPr>
            <a:spLocks noChangeArrowheads="1"/>
          </p:cNvSpPr>
          <p:nvPr userDrawn="1"/>
        </p:nvSpPr>
        <p:spPr bwMode="auto">
          <a:xfrm>
            <a:off x="0" y="5340957"/>
            <a:ext cx="9151938" cy="670559"/>
          </a:xfrm>
          <a:prstGeom prst="rect">
            <a:avLst/>
          </a:prstGeom>
          <a:gradFill flip="none" rotWithShape="1">
            <a:gsLst>
              <a:gs pos="68000">
                <a:schemeClr val="bg1">
                  <a:lumMod val="85000"/>
                  <a:alpha val="67000"/>
                </a:schemeClr>
              </a:gs>
              <a:gs pos="15000">
                <a:schemeClr val="tx1">
                  <a:lumMod val="85000"/>
                  <a:lumOff val="15000"/>
                  <a:alpha val="67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sp>
        <p:nvSpPr>
          <p:cNvPr id="27" name="Rectangle 26"/>
          <p:cNvSpPr/>
          <p:nvPr userDrawn="1"/>
        </p:nvSpPr>
        <p:spPr>
          <a:xfrm>
            <a:off x="0" y="5998704"/>
            <a:ext cx="9144000" cy="84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pic>
        <p:nvPicPr>
          <p:cNvPr id="28" name="Image 27" descr="DF-Corpo-Black.png"/>
          <p:cNvPicPr>
            <a:picLocks noChangeAspect="1"/>
          </p:cNvPicPr>
          <p:nvPr userDrawn="1"/>
        </p:nvPicPr>
        <p:blipFill>
          <a:blip r:embed="rId4" cstate="print"/>
          <a:stretch>
            <a:fillRect/>
          </a:stretch>
        </p:blipFill>
        <p:spPr>
          <a:xfrm>
            <a:off x="152587" y="6064098"/>
            <a:ext cx="1845185" cy="631836"/>
          </a:xfrm>
          <a:prstGeom prst="rect">
            <a:avLst/>
          </a:prstGeom>
        </p:spPr>
      </p:pic>
      <p:sp>
        <p:nvSpPr>
          <p:cNvPr id="29" name="Rectangle 5"/>
          <p:cNvSpPr txBox="1">
            <a:spLocks noChangeArrowheads="1"/>
          </p:cNvSpPr>
          <p:nvPr userDrawn="1"/>
        </p:nvSpPr>
        <p:spPr bwMode="auto">
          <a:xfrm>
            <a:off x="6189688" y="6281281"/>
            <a:ext cx="2776537" cy="259080"/>
          </a:xfrm>
          <a:prstGeom prst="rect">
            <a:avLst/>
          </a:prstGeom>
          <a:noFill/>
          <a:ln w="9525">
            <a:noFill/>
            <a:miter lim="800000"/>
            <a:headEnd/>
            <a:tailEnd/>
          </a:ln>
        </p:spPr>
        <p:txBody>
          <a:bodyPr/>
          <a:lstStyle>
            <a:lvl1pPr algn="ctr">
              <a:defRPr sz="1400" baseline="0">
                <a:latin typeface="Arial" charset="0"/>
                <a:ea typeface="+mn-ea"/>
              </a:defRPr>
            </a:lvl1pPr>
          </a:lstStyle>
          <a:p>
            <a:pPr eaLnBrk="1" hangingPunct="1">
              <a:defRPr/>
            </a:pPr>
            <a:r>
              <a:rPr lang="en-US" sz="1000" b="0" dirty="0">
                <a:solidFill>
                  <a:srgbClr val="000000"/>
                </a:solidFill>
                <a:latin typeface="Helvetica"/>
                <a:cs typeface="ＭＳ Ｐゴシック"/>
              </a:rPr>
              <a:t>ASC Meeting, October 21 &amp; 22, 2015</a:t>
            </a:r>
          </a:p>
        </p:txBody>
      </p:sp>
      <p:cxnSp>
        <p:nvCxnSpPr>
          <p:cNvPr id="30" name="Straight Connector 27"/>
          <p:cNvCxnSpPr/>
          <p:nvPr userDrawn="1"/>
        </p:nvCxnSpPr>
        <p:spPr>
          <a:xfrm>
            <a:off x="6019800" y="6254611"/>
            <a:ext cx="0" cy="35623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3480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presentateur">
    <p:spTree>
      <p:nvGrpSpPr>
        <p:cNvPr id="1" name=""/>
        <p:cNvGrpSpPr/>
        <p:nvPr/>
      </p:nvGrpSpPr>
      <p:grpSpPr>
        <a:xfrm>
          <a:off x="0" y="0"/>
          <a:ext cx="0" cy="0"/>
          <a:chOff x="0" y="0"/>
          <a:chExt cx="0" cy="0"/>
        </a:xfrm>
      </p:grpSpPr>
      <p:grpSp>
        <p:nvGrpSpPr>
          <p:cNvPr id="19" name="Groupe 18"/>
          <p:cNvGrpSpPr/>
          <p:nvPr userDrawn="1"/>
        </p:nvGrpSpPr>
        <p:grpSpPr>
          <a:xfrm>
            <a:off x="7887411" y="1230233"/>
            <a:ext cx="899091" cy="1435552"/>
            <a:chOff x="7800975" y="1371600"/>
            <a:chExt cx="1019175" cy="1352550"/>
          </a:xfrm>
        </p:grpSpPr>
        <p:sp>
          <p:nvSpPr>
            <p:cNvPr id="14" name="Rectangle 13"/>
            <p:cNvSpPr/>
            <p:nvPr userDrawn="1"/>
          </p:nvSpPr>
          <p:spPr>
            <a:xfrm>
              <a:off x="7800975" y="1371600"/>
              <a:ext cx="1019175" cy="135255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7" name="ZoneTexte 16"/>
            <p:cNvSpPr txBox="1"/>
            <p:nvPr userDrawn="1"/>
          </p:nvSpPr>
          <p:spPr>
            <a:xfrm>
              <a:off x="7867650" y="1466850"/>
              <a:ext cx="885825" cy="695955"/>
            </a:xfrm>
            <a:prstGeom prst="rect">
              <a:avLst/>
            </a:prstGeom>
            <a:noFill/>
          </p:spPr>
          <p:txBody>
            <a:bodyPr wrap="square" rtlCol="0">
              <a:spAutoFit/>
            </a:bodyPr>
            <a:lstStyle/>
            <a:p>
              <a:pPr algn="ctr" eaLnBrk="1" hangingPunct="1"/>
              <a:r>
                <a:rPr lang="fr-FR" sz="1400" b="0" dirty="0">
                  <a:solidFill>
                    <a:srgbClr val="000000"/>
                  </a:solidFill>
                  <a:latin typeface="Helvetica"/>
                </a:rPr>
                <a:t>Photo</a:t>
              </a:r>
              <a:br>
                <a:rPr lang="fr-FR" sz="1400" b="0" dirty="0">
                  <a:solidFill>
                    <a:srgbClr val="000000"/>
                  </a:solidFill>
                  <a:latin typeface="Helvetica"/>
                </a:rPr>
              </a:br>
              <a:r>
                <a:rPr lang="fr-FR" sz="1400" b="0" dirty="0">
                  <a:solidFill>
                    <a:srgbClr val="000000"/>
                  </a:solidFill>
                  <a:latin typeface="Helvetica"/>
                </a:rPr>
                <a:t>W:1.34</a:t>
              </a:r>
            </a:p>
            <a:p>
              <a:pPr algn="ctr" eaLnBrk="1" hangingPunct="1"/>
              <a:r>
                <a:rPr lang="fr-FR" sz="1400" b="0" dirty="0">
                  <a:solidFill>
                    <a:srgbClr val="000000"/>
                  </a:solidFill>
                  <a:latin typeface="Helvetica"/>
                </a:rPr>
                <a:t>H:1.0</a:t>
              </a:r>
            </a:p>
          </p:txBody>
        </p:sp>
      </p:grpSp>
      <p:sp>
        <p:nvSpPr>
          <p:cNvPr id="20"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21"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dirty="0"/>
              <a:t>Title </a:t>
            </a:r>
          </a:p>
        </p:txBody>
      </p:sp>
    </p:spTree>
    <p:extLst>
      <p:ext uri="{BB962C8B-B14F-4D97-AF65-F5344CB8AC3E}">
        <p14:creationId xmlns:p14="http://schemas.microsoft.com/office/powerpoint/2010/main" val="135089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de partie">
    <p:spTree>
      <p:nvGrpSpPr>
        <p:cNvPr id="1" name=""/>
        <p:cNvGrpSpPr/>
        <p:nvPr/>
      </p:nvGrpSpPr>
      <p:grpSpPr>
        <a:xfrm>
          <a:off x="0" y="0"/>
          <a:ext cx="0" cy="0"/>
          <a:chOff x="0" y="0"/>
          <a:chExt cx="0" cy="0"/>
        </a:xfrm>
      </p:grpSpPr>
      <p:sp>
        <p:nvSpPr>
          <p:cNvPr id="4"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5"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955158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76" y="1372056"/>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402034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re et contenu 1 colonne grey background">
    <p:spTree>
      <p:nvGrpSpPr>
        <p:cNvPr id="1" name=""/>
        <p:cNvGrpSpPr/>
        <p:nvPr/>
      </p:nvGrpSpPr>
      <p:grpSpPr>
        <a:xfrm>
          <a:off x="0" y="0"/>
          <a:ext cx="0" cy="0"/>
          <a:chOff x="0" y="0"/>
          <a:chExt cx="0" cy="0"/>
        </a:xfrm>
      </p:grpSpPr>
      <p:sp>
        <p:nvSpPr>
          <p:cNvPr id="8" name="Rectangle 7"/>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Espace réservé du contenu 2"/>
          <p:cNvSpPr>
            <a:spLocks noGrp="1"/>
          </p:cNvSpPr>
          <p:nvPr>
            <p:ph sz="half" idx="14"/>
          </p:nvPr>
        </p:nvSpPr>
        <p:spPr>
          <a:xfrm>
            <a:off x="268076" y="1372056"/>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79940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1 colonne sur dark grey background">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9" y="1126085"/>
            <a:ext cx="9155853" cy="5046133"/>
          </a:xfrm>
          <a:prstGeom prst="rect">
            <a:avLst/>
          </a:prstGeom>
          <a:solidFill>
            <a:srgbClr val="403F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fr-FR" sz="2400" b="0" baseline="30000" dirty="0">
                <a:solidFill>
                  <a:srgbClr val="000000"/>
                </a:solidFill>
                <a:latin typeface="Arial" pitchFamily="34" charset="0"/>
              </a:rPr>
              <a:t> </a:t>
            </a:r>
          </a:p>
        </p:txBody>
      </p:sp>
      <p:sp>
        <p:nvSpPr>
          <p:cNvPr id="9" name="Espace réservé du contenu 2"/>
          <p:cNvSpPr>
            <a:spLocks noGrp="1"/>
          </p:cNvSpPr>
          <p:nvPr>
            <p:ph sz="half" idx="14"/>
          </p:nvPr>
        </p:nvSpPr>
        <p:spPr>
          <a:xfrm>
            <a:off x="268044" y="1372056"/>
            <a:ext cx="8603394"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bg1"/>
                </a:solidFill>
                <a:latin typeface="Helvetica" pitchFamily="34" charset="0"/>
                <a:cs typeface="Helvetica" pitchFamily="34" charset="0"/>
              </a:defRPr>
            </a:lvl1pPr>
            <a:lvl2pPr marL="684000" indent="-284400" algn="l">
              <a:buSzPct val="90000"/>
              <a:buFont typeface="Lucida Grande"/>
              <a:buChar char="⎯"/>
              <a:defRPr sz="1800" spc="0" baseline="0">
                <a:solidFill>
                  <a:schemeClr val="bg1"/>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bg1"/>
                </a:solidFill>
                <a:latin typeface="Helvetica" pitchFamily="34" charset="0"/>
                <a:cs typeface="Helvetica" pitchFamily="34" charset="0"/>
              </a:defRPr>
            </a:lvl3pPr>
            <a:lvl4pPr>
              <a:buFont typeface="Wingdings" pitchFamily="2" charset="2"/>
              <a:buChar char="§"/>
              <a:defRPr lang="fr-FR" sz="1400" i="1" kern="1200" noProof="0" dirty="0" smtClean="0">
                <a:solidFill>
                  <a:schemeClr val="bg1"/>
                </a:solidFill>
                <a:latin typeface="+mn-lt"/>
                <a:ea typeface="+mn-ea"/>
                <a:cs typeface="ＭＳ Ｐゴシック"/>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dirty="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854013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 et contenu 1 colonne + bandeau">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45" y="1372052"/>
            <a:ext cx="8612186" cy="1577626"/>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7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56" y="1372056"/>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1372056"/>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69057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539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re et contenu 2 colonnes  grey background">
    <p:spTree>
      <p:nvGrpSpPr>
        <p:cNvPr id="1" name=""/>
        <p:cNvGrpSpPr/>
        <p:nvPr/>
      </p:nvGrpSpPr>
      <p:grpSpPr>
        <a:xfrm>
          <a:off x="0" y="0"/>
          <a:ext cx="0" cy="0"/>
          <a:chOff x="0" y="0"/>
          <a:chExt cx="0" cy="0"/>
        </a:xfrm>
      </p:grpSpPr>
      <p:sp>
        <p:nvSpPr>
          <p:cNvPr id="8" name="Rectangle 7"/>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4"/>
          </p:nvPr>
        </p:nvSpPr>
        <p:spPr>
          <a:xfrm>
            <a:off x="268056" y="1372056"/>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1372056"/>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919954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re et contenu  zone horizontale +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56" y="2716823"/>
            <a:ext cx="438015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2716823"/>
            <a:ext cx="424961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5"/>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61061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re et contenu  zone horizontale + 2 colonnes  grey background">
    <p:spTree>
      <p:nvGrpSpPr>
        <p:cNvPr id="1" name=""/>
        <p:cNvGrpSpPr/>
        <p:nvPr/>
      </p:nvGrpSpPr>
      <p:grpSpPr>
        <a:xfrm>
          <a:off x="0" y="0"/>
          <a:ext cx="0" cy="0"/>
          <a:chOff x="0" y="0"/>
          <a:chExt cx="0" cy="0"/>
        </a:xfrm>
      </p:grpSpPr>
      <p:sp>
        <p:nvSpPr>
          <p:cNvPr id="14" name="Rectangle 13"/>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4"/>
          </p:nvPr>
        </p:nvSpPr>
        <p:spPr>
          <a:xfrm>
            <a:off x="268056" y="2716823"/>
            <a:ext cx="438015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2716823"/>
            <a:ext cx="424961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5"/>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592369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74"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9"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dirty="0"/>
              <a:t>Title </a:t>
            </a:r>
          </a:p>
        </p:txBody>
      </p:sp>
      <p:sp>
        <p:nvSpPr>
          <p:cNvPr id="18"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9" name="Rectangle 26"/>
          <p:cNvSpPr>
            <a:spLocks noChangeArrowheads="1"/>
          </p:cNvSpPr>
          <p:nvPr userDrawn="1"/>
        </p:nvSpPr>
        <p:spPr bwMode="auto">
          <a:xfrm>
            <a:off x="6380156" y="3657600"/>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874307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re et contenu 1 colonne et 2 images grey background">
    <p:spTree>
      <p:nvGrpSpPr>
        <p:cNvPr id="1" name=""/>
        <p:cNvGrpSpPr/>
        <p:nvPr/>
      </p:nvGrpSpPr>
      <p:grpSpPr>
        <a:xfrm>
          <a:off x="0" y="0"/>
          <a:ext cx="0" cy="0"/>
          <a:chOff x="0" y="0"/>
          <a:chExt cx="0" cy="0"/>
        </a:xfrm>
      </p:grpSpPr>
      <p:sp>
        <p:nvSpPr>
          <p:cNvPr id="11" name="Rectangle 10"/>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6"/>
          </p:nvPr>
        </p:nvSpPr>
        <p:spPr>
          <a:xfrm>
            <a:off x="268074"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9"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dirty="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4" name="Rectangle 26"/>
          <p:cNvSpPr>
            <a:spLocks noChangeArrowheads="1"/>
          </p:cNvSpPr>
          <p:nvPr userDrawn="1"/>
        </p:nvSpPr>
        <p:spPr bwMode="auto">
          <a:xfrm>
            <a:off x="6380156" y="3657600"/>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Tree>
    <p:extLst>
      <p:ext uri="{BB962C8B-B14F-4D97-AF65-F5344CB8AC3E}">
        <p14:creationId xmlns:p14="http://schemas.microsoft.com/office/powerpoint/2010/main" val="1095027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67" y="1372056"/>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7"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13542"/>
            <a:ext cx="2763844" cy="5054924"/>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Tree>
    <p:extLst>
      <p:ext uri="{BB962C8B-B14F-4D97-AF65-F5344CB8AC3E}">
        <p14:creationId xmlns:p14="http://schemas.microsoft.com/office/powerpoint/2010/main" val="2809084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re et contenu 1 colonne et 2 images grey background">
    <p:spTree>
      <p:nvGrpSpPr>
        <p:cNvPr id="1" name=""/>
        <p:cNvGrpSpPr/>
        <p:nvPr/>
      </p:nvGrpSpPr>
      <p:grpSpPr>
        <a:xfrm>
          <a:off x="0" y="0"/>
          <a:ext cx="0" cy="0"/>
          <a:chOff x="0" y="0"/>
          <a:chExt cx="0" cy="0"/>
        </a:xfrm>
      </p:grpSpPr>
      <p:sp>
        <p:nvSpPr>
          <p:cNvPr id="12" name="Rectangle 11"/>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Rectangle 26"/>
          <p:cNvSpPr>
            <a:spLocks noChangeArrowheads="1"/>
          </p:cNvSpPr>
          <p:nvPr userDrawn="1"/>
        </p:nvSpPr>
        <p:spPr bwMode="auto">
          <a:xfrm>
            <a:off x="6380156" y="1113540"/>
            <a:ext cx="2763844" cy="5068186"/>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0" name="Espace réservé du contenu 2"/>
          <p:cNvSpPr>
            <a:spLocks noGrp="1"/>
          </p:cNvSpPr>
          <p:nvPr>
            <p:ph sz="half" idx="16"/>
          </p:nvPr>
        </p:nvSpPr>
        <p:spPr>
          <a:xfrm>
            <a:off x="268067" y="1372056"/>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7"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923700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1 image">
    <p:spTree>
      <p:nvGrpSpPr>
        <p:cNvPr id="1" name=""/>
        <p:cNvGrpSpPr/>
        <p:nvPr/>
      </p:nvGrpSpPr>
      <p:grpSpPr>
        <a:xfrm>
          <a:off x="0" y="0"/>
          <a:ext cx="0" cy="0"/>
          <a:chOff x="0" y="0"/>
          <a:chExt cx="0" cy="0"/>
        </a:xfrm>
      </p:grpSpPr>
      <p:sp>
        <p:nvSpPr>
          <p:cNvPr id="6" name="Espace réservé pour une image  10"/>
          <p:cNvSpPr>
            <a:spLocks noGrp="1"/>
          </p:cNvSpPr>
          <p:nvPr>
            <p:ph type="pic" sz="quarter" idx="14" hasCustomPrompt="1"/>
          </p:nvPr>
        </p:nvSpPr>
        <p:spPr>
          <a:xfrm>
            <a:off x="0" y="1127194"/>
            <a:ext cx="9144000" cy="5045010"/>
          </a:xfrm>
          <a:prstGeom prst="rect">
            <a:avLst/>
          </a:prstGeom>
        </p:spPr>
        <p:txBody>
          <a:bodyPr/>
          <a:lstStyle>
            <a:lvl1pPr>
              <a:buNone/>
              <a:defRPr sz="2000"/>
            </a:lvl1pPr>
          </a:lstStyle>
          <a:p>
            <a:pPr lvl="0"/>
            <a:r>
              <a:rPr lang="fr-FR" noProof="0" dirty="0"/>
              <a:t>Cliquez sur l'icône pour ajouter une image pleine page</a:t>
            </a:r>
            <a:endParaRPr lang="en-US" noProof="0" dirty="0"/>
          </a:p>
        </p:txBody>
      </p:sp>
      <p:sp>
        <p:nvSpPr>
          <p:cNvPr id="5"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dirty="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52196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carte">
    <p:spTree>
      <p:nvGrpSpPr>
        <p:cNvPr id="1" name=""/>
        <p:cNvGrpSpPr/>
        <p:nvPr/>
      </p:nvGrpSpPr>
      <p:grpSpPr>
        <a:xfrm>
          <a:off x="0" y="0"/>
          <a:ext cx="0" cy="0"/>
          <a:chOff x="0" y="0"/>
          <a:chExt cx="0" cy="0"/>
        </a:xfrm>
      </p:grpSpPr>
      <p:pic>
        <p:nvPicPr>
          <p:cNvPr id="9" name="Image 11" descr="Carte2.jpg"/>
          <p:cNvPicPr>
            <a:picLocks noChangeAspect="1"/>
          </p:cNvPicPr>
          <p:nvPr userDrawn="1"/>
        </p:nvPicPr>
        <p:blipFill>
          <a:blip r:embed="rId2" cstate="print"/>
          <a:srcRect b="6706"/>
          <a:stretch>
            <a:fillRect/>
          </a:stretch>
        </p:blipFill>
        <p:spPr bwMode="auto">
          <a:xfrm>
            <a:off x="-32541" y="1123954"/>
            <a:ext cx="9176541" cy="4476750"/>
          </a:xfrm>
          <a:prstGeom prst="rect">
            <a:avLst/>
          </a:prstGeom>
          <a:noFill/>
          <a:ln w="9525">
            <a:noFill/>
            <a:miter lim="800000"/>
            <a:headEnd/>
            <a:tailEnd/>
          </a:ln>
        </p:spPr>
      </p:pic>
      <p:sp>
        <p:nvSpPr>
          <p:cNvPr id="6" name="Rectangle 23"/>
          <p:cNvSpPr>
            <a:spLocks noChangeArrowheads="1"/>
          </p:cNvSpPr>
          <p:nvPr userDrawn="1"/>
        </p:nvSpPr>
        <p:spPr bwMode="auto">
          <a:xfrm>
            <a:off x="0" y="5600700"/>
            <a:ext cx="9144000" cy="573088"/>
          </a:xfrm>
          <a:prstGeom prst="rect">
            <a:avLst/>
          </a:prstGeom>
          <a:solidFill>
            <a:schemeClr val="tx2">
              <a:alpha val="48000"/>
            </a:schemeClr>
          </a:solidFill>
          <a:ln>
            <a:noFill/>
          </a:ln>
        </p:spPr>
        <p:txBody>
          <a:bodyPr wrap="none" anchor="ctr"/>
          <a:lstStyle/>
          <a:p>
            <a:pPr algn="ctr">
              <a:defRPr/>
            </a:pPr>
            <a:endParaRPr lang="en-US" sz="2400" b="0" baseline="-25000" dirty="0">
              <a:solidFill>
                <a:srgbClr val="000000"/>
              </a:solidFill>
            </a:endParaRPr>
          </a:p>
        </p:txBody>
      </p:sp>
      <p:sp>
        <p:nvSpPr>
          <p:cNvPr id="8" name="Espace réservé du texte 17"/>
          <p:cNvSpPr>
            <a:spLocks noGrp="1"/>
          </p:cNvSpPr>
          <p:nvPr>
            <p:ph type="body" sz="quarter" idx="14"/>
          </p:nvPr>
        </p:nvSpPr>
        <p:spPr>
          <a:xfrm>
            <a:off x="2390775" y="5581654"/>
            <a:ext cx="5065102" cy="590550"/>
          </a:xfrm>
          <a:prstGeom prst="rect">
            <a:avLst/>
          </a:prstGeom>
        </p:spPr>
        <p:txBody>
          <a:bodyPr/>
          <a:lstStyle>
            <a:lvl1pPr>
              <a:buNone/>
              <a:defRPr sz="1200">
                <a:solidFill>
                  <a:schemeClr val="bg1"/>
                </a:solidFill>
                <a:latin typeface="Helvetica" pitchFamily="34" charset="0"/>
                <a:cs typeface="Helvetica" pitchFamily="34" charset="0"/>
              </a:defRPr>
            </a:lvl1pPr>
            <a:lvl2pPr>
              <a:buNone/>
              <a:defRPr sz="1100">
                <a:solidFill>
                  <a:schemeClr val="bg1"/>
                </a:solidFill>
                <a:latin typeface="Helvetica" pitchFamily="34" charset="0"/>
                <a:cs typeface="Helvetica" pitchFamily="34" charset="0"/>
              </a:defRPr>
            </a:lvl2pPr>
            <a:lvl3pPr>
              <a:buNone/>
              <a:defRPr sz="1050"/>
            </a:lvl3pPr>
            <a:lvl4pPr>
              <a:buNone/>
              <a:defRPr sz="1000"/>
            </a:lvl4pPr>
            <a:lvl5pPr>
              <a:buNone/>
              <a:defRPr sz="1000"/>
            </a:lvl5pPr>
          </a:lstStyle>
          <a:p>
            <a:pPr lvl="0"/>
            <a:r>
              <a:rPr lang="fr-FR" noProof="0"/>
              <a:t>Cliquez pour modifier les styles du texte du masque</a:t>
            </a:r>
          </a:p>
        </p:txBody>
      </p:sp>
      <p:sp>
        <p:nvSpPr>
          <p:cNvPr id="7" name="Titre 1"/>
          <p:cNvSpPr>
            <a:spLocks noGrp="1"/>
          </p:cNvSpPr>
          <p:nvPr>
            <p:ph type="ctrTitle" hasCustomPrompt="1"/>
          </p:nvPr>
        </p:nvSpPr>
        <p:spPr>
          <a:xfrm>
            <a:off x="263963"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60"/>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660907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position de titre">
    <p:spTree>
      <p:nvGrpSpPr>
        <p:cNvPr id="1" name=""/>
        <p:cNvGrpSpPr/>
        <p:nvPr/>
      </p:nvGrpSpPr>
      <p:grpSpPr>
        <a:xfrm>
          <a:off x="0" y="0"/>
          <a:ext cx="0" cy="0"/>
          <a:chOff x="0" y="0"/>
          <a:chExt cx="0" cy="0"/>
        </a:xfrm>
      </p:grpSpPr>
      <p:sp>
        <p:nvSpPr>
          <p:cNvPr id="19" name="ZoneTexte 18"/>
          <p:cNvSpPr txBox="1"/>
          <p:nvPr userDrawn="1"/>
        </p:nvSpPr>
        <p:spPr>
          <a:xfrm>
            <a:off x="0" y="1040241"/>
            <a:ext cx="9144000" cy="461665"/>
          </a:xfrm>
          <a:prstGeom prst="rect">
            <a:avLst/>
          </a:prstGeom>
          <a:solidFill>
            <a:schemeClr val="bg1"/>
          </a:solidFill>
        </p:spPr>
        <p:txBody>
          <a:bodyPr wrap="square" rtlCol="0">
            <a:spAutoFit/>
          </a:bodyPr>
          <a:lstStyle/>
          <a:p>
            <a:pPr eaLnBrk="1" hangingPunct="1"/>
            <a:endParaRPr lang="fr-FR" sz="2400" b="0" dirty="0">
              <a:solidFill>
                <a:srgbClr val="000000"/>
              </a:solidFill>
              <a:latin typeface="Arial" pitchFamily="34" charset="0"/>
            </a:endParaRPr>
          </a:p>
        </p:txBody>
      </p:sp>
      <p:pic>
        <p:nvPicPr>
          <p:cNvPr id="20" name="Picture 3" descr="Logo_DF_liner_M"/>
          <p:cNvPicPr>
            <a:picLocks noChangeAspect="1" noChangeArrowheads="1"/>
          </p:cNvPicPr>
          <p:nvPr userDrawn="1"/>
        </p:nvPicPr>
        <p:blipFill>
          <a:blip r:embed="rId2" cstate="print"/>
          <a:srcRect/>
          <a:stretch>
            <a:fillRect/>
          </a:stretch>
        </p:blipFill>
        <p:spPr bwMode="auto">
          <a:xfrm>
            <a:off x="228600" y="6204444"/>
            <a:ext cx="3886200" cy="386716"/>
          </a:xfrm>
          <a:prstGeom prst="rect">
            <a:avLst/>
          </a:prstGeom>
          <a:noFill/>
          <a:ln w="9525">
            <a:noFill/>
            <a:miter lim="800000"/>
            <a:headEnd/>
            <a:tailEnd/>
          </a:ln>
        </p:spPr>
      </p:pic>
      <p:pic>
        <p:nvPicPr>
          <p:cNvPr id="21" name="Picture 29" descr="8X-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84029" y="-143901"/>
            <a:ext cx="7677161" cy="6913506"/>
          </a:xfrm>
          <a:prstGeom prst="rect">
            <a:avLst/>
          </a:prstGeom>
          <a:noFill/>
          <a:ln>
            <a:noFill/>
          </a:ln>
        </p:spPr>
      </p:pic>
      <p:sp>
        <p:nvSpPr>
          <p:cNvPr id="22" name="Rectangle 4"/>
          <p:cNvSpPr>
            <a:spLocks noChangeArrowheads="1"/>
          </p:cNvSpPr>
          <p:nvPr userDrawn="1"/>
        </p:nvSpPr>
        <p:spPr bwMode="auto">
          <a:xfrm>
            <a:off x="177798" y="1808592"/>
            <a:ext cx="8339666" cy="2804161"/>
          </a:xfrm>
          <a:prstGeom prst="rect">
            <a:avLst/>
          </a:prstGeom>
          <a:noFill/>
          <a:ln w="9525">
            <a:noFill/>
            <a:miter lim="800000"/>
            <a:headEnd/>
            <a:tailEnd/>
          </a:ln>
        </p:spPr>
        <p:txBody>
          <a:bodyPr lIns="91432" tIns="45716" rIns="91432" bIns="45716"/>
          <a:lstStyle/>
          <a:p>
            <a:pPr eaLnBrk="1" hangingPunct="1">
              <a:lnSpc>
                <a:spcPct val="70000"/>
              </a:lnSpc>
            </a:pPr>
            <a:r>
              <a:rPr lang="en-US" sz="5400" spc="-300" dirty="0">
                <a:solidFill>
                  <a:srgbClr val="000000">
                    <a:lumMod val="65000"/>
                    <a:lumOff val="35000"/>
                  </a:srgbClr>
                </a:solidFill>
                <a:latin typeface="Helvetica" pitchFamily="34" charset="0"/>
              </a:rPr>
              <a:t>Authorized </a:t>
            </a:r>
          </a:p>
          <a:p>
            <a:pPr eaLnBrk="1" hangingPunct="1">
              <a:lnSpc>
                <a:spcPct val="70000"/>
              </a:lnSpc>
            </a:pPr>
            <a:r>
              <a:rPr lang="en-US" sz="5400" spc="-300" dirty="0">
                <a:solidFill>
                  <a:srgbClr val="000000">
                    <a:lumMod val="65000"/>
                    <a:lumOff val="35000"/>
                  </a:srgbClr>
                </a:solidFill>
                <a:latin typeface="Helvetica" pitchFamily="34" charset="0"/>
              </a:rPr>
              <a:t>Service Center</a:t>
            </a:r>
          </a:p>
          <a:p>
            <a:pPr eaLnBrk="1" hangingPunct="1">
              <a:lnSpc>
                <a:spcPct val="70000"/>
              </a:lnSpc>
            </a:pPr>
            <a:r>
              <a:rPr lang="en-US" sz="5400" b="0" spc="-300" dirty="0">
                <a:solidFill>
                  <a:srgbClr val="87B100"/>
                </a:solidFill>
                <a:latin typeface="Helvetica" pitchFamily="34" charset="0"/>
              </a:rPr>
              <a:t>Meeting</a:t>
            </a:r>
            <a:endParaRPr lang="fr-FR" sz="5400" b="0" spc="-300" dirty="0">
              <a:solidFill>
                <a:srgbClr val="87B100"/>
              </a:solidFill>
              <a:latin typeface="Helvetica" pitchFamily="34" charset="0"/>
            </a:endParaRPr>
          </a:p>
        </p:txBody>
      </p:sp>
      <p:sp>
        <p:nvSpPr>
          <p:cNvPr id="23" name="Rectangle 4"/>
          <p:cNvSpPr>
            <a:spLocks noChangeArrowheads="1"/>
          </p:cNvSpPr>
          <p:nvPr userDrawn="1"/>
        </p:nvSpPr>
        <p:spPr bwMode="auto">
          <a:xfrm>
            <a:off x="169325" y="670565"/>
            <a:ext cx="2429936" cy="508000"/>
          </a:xfrm>
          <a:prstGeom prst="rect">
            <a:avLst/>
          </a:prstGeom>
          <a:noFill/>
          <a:ln w="9525">
            <a:noFill/>
            <a:miter lim="800000"/>
            <a:headEnd/>
            <a:tailEnd/>
          </a:ln>
        </p:spPr>
        <p:txBody>
          <a:bodyPr lIns="91432" tIns="45716" rIns="91432" bIns="45716"/>
          <a:lstStyle/>
          <a:p>
            <a:pPr eaLnBrk="1" hangingPunct="1">
              <a:lnSpc>
                <a:spcPct val="60000"/>
              </a:lnSpc>
            </a:pPr>
            <a:r>
              <a:rPr lang="en-US" sz="4000" spc="-300" dirty="0">
                <a:solidFill>
                  <a:srgbClr val="000000"/>
                </a:solidFill>
                <a:latin typeface="Helvetica" pitchFamily="34" charset="0"/>
              </a:rPr>
              <a:t>Welcome </a:t>
            </a:r>
          </a:p>
        </p:txBody>
      </p:sp>
      <p:sp>
        <p:nvSpPr>
          <p:cNvPr id="24" name="Rectangle 4"/>
          <p:cNvSpPr>
            <a:spLocks noChangeArrowheads="1"/>
          </p:cNvSpPr>
          <p:nvPr userDrawn="1"/>
        </p:nvSpPr>
        <p:spPr bwMode="auto">
          <a:xfrm>
            <a:off x="203193" y="1107443"/>
            <a:ext cx="2429936" cy="508000"/>
          </a:xfrm>
          <a:prstGeom prst="rect">
            <a:avLst/>
          </a:prstGeom>
          <a:noFill/>
          <a:ln w="9525">
            <a:noFill/>
            <a:miter lim="800000"/>
            <a:headEnd/>
            <a:tailEnd/>
          </a:ln>
        </p:spPr>
        <p:txBody>
          <a:bodyPr lIns="91432" tIns="45716" rIns="91432" bIns="45716"/>
          <a:lstStyle/>
          <a:p>
            <a:pPr eaLnBrk="1" hangingPunct="1">
              <a:lnSpc>
                <a:spcPct val="60000"/>
              </a:lnSpc>
            </a:pPr>
            <a:r>
              <a:rPr lang="en-US" sz="4000" spc="-300" dirty="0">
                <a:solidFill>
                  <a:srgbClr val="000000"/>
                </a:solidFill>
                <a:latin typeface="Helvetica" pitchFamily="34" charset="0"/>
              </a:rPr>
              <a:t>to the</a:t>
            </a:r>
          </a:p>
        </p:txBody>
      </p:sp>
      <p:sp>
        <p:nvSpPr>
          <p:cNvPr id="25" name="Rectangle 2"/>
          <p:cNvSpPr>
            <a:spLocks noChangeArrowheads="1"/>
          </p:cNvSpPr>
          <p:nvPr userDrawn="1"/>
        </p:nvSpPr>
        <p:spPr bwMode="auto">
          <a:xfrm>
            <a:off x="0" y="4548476"/>
            <a:ext cx="9151938" cy="670559"/>
          </a:xfrm>
          <a:prstGeom prst="rect">
            <a:avLst/>
          </a:prstGeom>
          <a:gradFill flip="none" rotWithShape="1">
            <a:gsLst>
              <a:gs pos="68000">
                <a:srgbClr val="81AE00">
                  <a:alpha val="45000"/>
                </a:srgbClr>
              </a:gs>
              <a:gs pos="15000">
                <a:schemeClr val="tx1">
                  <a:lumMod val="85000"/>
                  <a:lumOff val="15000"/>
                  <a:alpha val="45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sp>
        <p:nvSpPr>
          <p:cNvPr id="26" name="Rectangle 2"/>
          <p:cNvSpPr>
            <a:spLocks noChangeArrowheads="1"/>
          </p:cNvSpPr>
          <p:nvPr userDrawn="1"/>
        </p:nvSpPr>
        <p:spPr bwMode="auto">
          <a:xfrm>
            <a:off x="0" y="5340956"/>
            <a:ext cx="9151938" cy="670559"/>
          </a:xfrm>
          <a:prstGeom prst="rect">
            <a:avLst/>
          </a:prstGeom>
          <a:gradFill flip="none" rotWithShape="1">
            <a:gsLst>
              <a:gs pos="68000">
                <a:schemeClr val="bg1">
                  <a:lumMod val="85000"/>
                  <a:alpha val="67000"/>
                </a:schemeClr>
              </a:gs>
              <a:gs pos="15000">
                <a:schemeClr val="tx1">
                  <a:lumMod val="85000"/>
                  <a:lumOff val="15000"/>
                  <a:alpha val="67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sp>
        <p:nvSpPr>
          <p:cNvPr id="27" name="Rectangle 26"/>
          <p:cNvSpPr/>
          <p:nvPr userDrawn="1"/>
        </p:nvSpPr>
        <p:spPr>
          <a:xfrm>
            <a:off x="0" y="5998704"/>
            <a:ext cx="9144000" cy="84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pic>
        <p:nvPicPr>
          <p:cNvPr id="28" name="Image 27" descr="DF-Corpo-Black.png"/>
          <p:cNvPicPr>
            <a:picLocks noChangeAspect="1"/>
          </p:cNvPicPr>
          <p:nvPr userDrawn="1"/>
        </p:nvPicPr>
        <p:blipFill>
          <a:blip r:embed="rId4" cstate="print"/>
          <a:stretch>
            <a:fillRect/>
          </a:stretch>
        </p:blipFill>
        <p:spPr>
          <a:xfrm>
            <a:off x="152585" y="6064098"/>
            <a:ext cx="1845185" cy="631836"/>
          </a:xfrm>
          <a:prstGeom prst="rect">
            <a:avLst/>
          </a:prstGeom>
        </p:spPr>
      </p:pic>
      <p:sp>
        <p:nvSpPr>
          <p:cNvPr id="29" name="Rectangle 5"/>
          <p:cNvSpPr txBox="1">
            <a:spLocks noChangeArrowheads="1"/>
          </p:cNvSpPr>
          <p:nvPr userDrawn="1"/>
        </p:nvSpPr>
        <p:spPr bwMode="auto">
          <a:xfrm>
            <a:off x="6189688" y="6281281"/>
            <a:ext cx="2776537" cy="259080"/>
          </a:xfrm>
          <a:prstGeom prst="rect">
            <a:avLst/>
          </a:prstGeom>
          <a:noFill/>
          <a:ln w="9525">
            <a:noFill/>
            <a:miter lim="800000"/>
            <a:headEnd/>
            <a:tailEnd/>
          </a:ln>
        </p:spPr>
        <p:txBody>
          <a:bodyPr/>
          <a:lstStyle>
            <a:lvl1pPr algn="ctr">
              <a:defRPr sz="1400" baseline="0">
                <a:latin typeface="Arial" charset="0"/>
                <a:ea typeface="+mn-ea"/>
              </a:defRPr>
            </a:lvl1pPr>
          </a:lstStyle>
          <a:p>
            <a:pPr eaLnBrk="1" hangingPunct="1">
              <a:defRPr/>
            </a:pPr>
            <a:r>
              <a:rPr lang="en-US" sz="1000" b="0" dirty="0">
                <a:solidFill>
                  <a:srgbClr val="000000"/>
                </a:solidFill>
                <a:latin typeface="Helvetica"/>
                <a:cs typeface="ＭＳ Ｐゴシック"/>
              </a:rPr>
              <a:t>ASC Meeting, October 21 &amp; 22, 2015</a:t>
            </a:r>
          </a:p>
        </p:txBody>
      </p:sp>
      <p:cxnSp>
        <p:nvCxnSpPr>
          <p:cNvPr id="30" name="Straight Connector 27"/>
          <p:cNvCxnSpPr/>
          <p:nvPr userDrawn="1"/>
        </p:nvCxnSpPr>
        <p:spPr>
          <a:xfrm>
            <a:off x="6019800" y="6254611"/>
            <a:ext cx="0" cy="35623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917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17906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e de presentateur">
    <p:spTree>
      <p:nvGrpSpPr>
        <p:cNvPr id="1" name=""/>
        <p:cNvGrpSpPr/>
        <p:nvPr/>
      </p:nvGrpSpPr>
      <p:grpSpPr>
        <a:xfrm>
          <a:off x="0" y="0"/>
          <a:ext cx="0" cy="0"/>
          <a:chOff x="0" y="0"/>
          <a:chExt cx="0" cy="0"/>
        </a:xfrm>
      </p:grpSpPr>
      <p:sp>
        <p:nvSpPr>
          <p:cNvPr id="7"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grpSp>
        <p:nvGrpSpPr>
          <p:cNvPr id="19" name="Groupe 18"/>
          <p:cNvGrpSpPr/>
          <p:nvPr userDrawn="1"/>
        </p:nvGrpSpPr>
        <p:grpSpPr>
          <a:xfrm>
            <a:off x="7887411" y="1230233"/>
            <a:ext cx="899091" cy="1435552"/>
            <a:chOff x="7800975" y="1371600"/>
            <a:chExt cx="1019175" cy="1352550"/>
          </a:xfrm>
        </p:grpSpPr>
        <p:sp>
          <p:nvSpPr>
            <p:cNvPr id="14" name="Rectangle 13"/>
            <p:cNvSpPr/>
            <p:nvPr userDrawn="1"/>
          </p:nvSpPr>
          <p:spPr>
            <a:xfrm>
              <a:off x="7800975" y="1371600"/>
              <a:ext cx="1019175" cy="135255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7" name="ZoneTexte 16"/>
            <p:cNvSpPr txBox="1"/>
            <p:nvPr userDrawn="1"/>
          </p:nvSpPr>
          <p:spPr>
            <a:xfrm>
              <a:off x="7867650" y="1466850"/>
              <a:ext cx="885825" cy="695955"/>
            </a:xfrm>
            <a:prstGeom prst="rect">
              <a:avLst/>
            </a:prstGeom>
            <a:noFill/>
          </p:spPr>
          <p:txBody>
            <a:bodyPr wrap="square" rtlCol="0">
              <a:spAutoFit/>
            </a:bodyPr>
            <a:lstStyle/>
            <a:p>
              <a:pPr algn="ctr" eaLnBrk="1" hangingPunct="1"/>
              <a:r>
                <a:rPr lang="fr-FR" sz="1400" b="0" dirty="0">
                  <a:solidFill>
                    <a:srgbClr val="000000"/>
                  </a:solidFill>
                  <a:latin typeface="Helvetica"/>
                </a:rPr>
                <a:t>Photo</a:t>
              </a:r>
              <a:br>
                <a:rPr lang="fr-FR" sz="1400" b="0" dirty="0">
                  <a:solidFill>
                    <a:srgbClr val="000000"/>
                  </a:solidFill>
                  <a:latin typeface="Helvetica"/>
                </a:rPr>
              </a:br>
              <a:r>
                <a:rPr lang="fr-FR" sz="1400" b="0" dirty="0">
                  <a:solidFill>
                    <a:srgbClr val="000000"/>
                  </a:solidFill>
                  <a:latin typeface="Helvetica"/>
                </a:rPr>
                <a:t>W:1.34</a:t>
              </a:r>
            </a:p>
            <a:p>
              <a:pPr algn="ctr" eaLnBrk="1" hangingPunct="1"/>
              <a:r>
                <a:rPr lang="fr-FR" sz="1400" b="0" dirty="0">
                  <a:solidFill>
                    <a:srgbClr val="000000"/>
                  </a:solidFill>
                  <a:latin typeface="Helvetica"/>
                </a:rPr>
                <a:t>H:1.0</a:t>
              </a:r>
            </a:p>
          </p:txBody>
        </p:sp>
      </p:grpSp>
      <p:sp>
        <p:nvSpPr>
          <p:cNvPr id="20"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21"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dirty="0"/>
              <a:t>Title </a:t>
            </a:r>
          </a:p>
        </p:txBody>
      </p:sp>
      <p:sp>
        <p:nvSpPr>
          <p:cNvPr id="11" name="Espace réservé du texte 10"/>
          <p:cNvSpPr>
            <a:spLocks noGrp="1"/>
          </p:cNvSpPr>
          <p:nvPr>
            <p:ph type="body" sz="quarter" idx="10" hasCustomPrompt="1"/>
          </p:nvPr>
        </p:nvSpPr>
        <p:spPr>
          <a:xfrm>
            <a:off x="3624821" y="2737044"/>
            <a:ext cx="5210334" cy="562219"/>
          </a:xfrm>
          <a:prstGeom prst="rect">
            <a:avLst/>
          </a:prstGeom>
        </p:spPr>
        <p:txBody>
          <a:bodyPr/>
          <a:lstStyle>
            <a:lvl1pPr>
              <a:buNone/>
              <a:defRPr kumimoji="0" lang="en-US" sz="3600" b="1" i="0" u="none" strike="noStrike" kern="1200" cap="none" spc="-150" normalizeH="0" baseline="0" noProof="0" dirty="0" smtClean="0">
                <a:ln>
                  <a:noFill/>
                </a:ln>
                <a:solidFill>
                  <a:srgbClr val="5F5D5F"/>
                </a:solidFill>
                <a:effectLst/>
                <a:uLnTx/>
                <a:uFillTx/>
                <a:latin typeface="Helvetica" charset="0"/>
                <a:ea typeface="ＭＳ Ｐゴシック" pitchFamily="1" charset="-128"/>
                <a:cs typeface="+mn-cs"/>
              </a:defRPr>
            </a:lvl1pPr>
          </a:lstStyle>
          <a:p>
            <a:pPr lvl="0"/>
            <a:r>
              <a:rPr lang="en-US" noProof="0" dirty="0"/>
              <a:t>Name</a:t>
            </a:r>
          </a:p>
        </p:txBody>
      </p:sp>
      <p:sp>
        <p:nvSpPr>
          <p:cNvPr id="13" name="Espace réservé du texte 12"/>
          <p:cNvSpPr>
            <a:spLocks noGrp="1"/>
          </p:cNvSpPr>
          <p:nvPr>
            <p:ph type="body" sz="quarter" idx="11" hasCustomPrompt="1"/>
          </p:nvPr>
        </p:nvSpPr>
        <p:spPr>
          <a:xfrm>
            <a:off x="3624821" y="3299263"/>
            <a:ext cx="5210260" cy="862135"/>
          </a:xfrm>
          <a:prstGeom prst="rect">
            <a:avLst/>
          </a:prstGeom>
        </p:spPr>
        <p:txBody>
          <a:bodyPr/>
          <a:lstStyle>
            <a:lvl1pPr>
              <a:buNone/>
              <a:defRPr kumimoji="0" lang="fr-FR" sz="2100" b="1" i="0" u="none" strike="noStrike" kern="1200" cap="none" spc="-150" normalizeH="0" baseline="0" noProof="0" dirty="0" smtClean="0">
                <a:ln>
                  <a:noFill/>
                </a:ln>
                <a:solidFill>
                  <a:srgbClr val="81AE00"/>
                </a:solidFill>
                <a:effectLst/>
                <a:uLnTx/>
                <a:uFillTx/>
                <a:latin typeface="Helvetica" charset="0"/>
                <a:ea typeface="ＭＳ Ｐゴシック" pitchFamily="1" charset="-128"/>
                <a:cs typeface="+mn-cs"/>
              </a:defRPr>
            </a:lvl1pPr>
          </a:lstStyle>
          <a:p>
            <a:pPr lvl="0"/>
            <a:r>
              <a:rPr lang="en-US" noProof="0" dirty="0"/>
              <a:t>Title</a:t>
            </a:r>
          </a:p>
          <a:p>
            <a:pPr lvl="0"/>
            <a:r>
              <a:rPr lang="en-US" noProof="0" dirty="0"/>
              <a:t>		Company</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83" y="2745409"/>
            <a:ext cx="2468880" cy="1375990"/>
          </a:xfrm>
          <a:prstGeom prst="rect">
            <a:avLst/>
          </a:prstGeom>
        </p:spPr>
      </p:pic>
    </p:spTree>
    <p:extLst>
      <p:ext uri="{BB962C8B-B14F-4D97-AF65-F5344CB8AC3E}">
        <p14:creationId xmlns:p14="http://schemas.microsoft.com/office/powerpoint/2010/main" val="4264744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e de titre de partie">
    <p:spTree>
      <p:nvGrpSpPr>
        <p:cNvPr id="1" name=""/>
        <p:cNvGrpSpPr/>
        <p:nvPr/>
      </p:nvGrpSpPr>
      <p:grpSpPr>
        <a:xfrm>
          <a:off x="0" y="0"/>
          <a:ext cx="0" cy="0"/>
          <a:chOff x="0" y="0"/>
          <a:chExt cx="0" cy="0"/>
        </a:xfrm>
      </p:grpSpPr>
      <p:sp>
        <p:nvSpPr>
          <p:cNvPr id="4"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5"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4192225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76" y="1372056"/>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261105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re et contenu 1 colonne grey background">
    <p:spTree>
      <p:nvGrpSpPr>
        <p:cNvPr id="1" name=""/>
        <p:cNvGrpSpPr/>
        <p:nvPr/>
      </p:nvGrpSpPr>
      <p:grpSpPr>
        <a:xfrm>
          <a:off x="0" y="0"/>
          <a:ext cx="0" cy="0"/>
          <a:chOff x="0" y="0"/>
          <a:chExt cx="0" cy="0"/>
        </a:xfrm>
      </p:grpSpPr>
      <p:sp>
        <p:nvSpPr>
          <p:cNvPr id="8" name="Rectangle 7"/>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Espace réservé du contenu 2"/>
          <p:cNvSpPr>
            <a:spLocks noGrp="1"/>
          </p:cNvSpPr>
          <p:nvPr>
            <p:ph sz="half" idx="14"/>
          </p:nvPr>
        </p:nvSpPr>
        <p:spPr>
          <a:xfrm>
            <a:off x="268076" y="1372056"/>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180351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et contenu 1 colonne sur dark grey background">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9" y="1126085"/>
            <a:ext cx="9155853" cy="5046133"/>
          </a:xfrm>
          <a:prstGeom prst="rect">
            <a:avLst/>
          </a:prstGeom>
          <a:solidFill>
            <a:srgbClr val="403F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fr-FR" sz="2400" b="0" baseline="30000" dirty="0">
                <a:solidFill>
                  <a:srgbClr val="000000"/>
                </a:solidFill>
                <a:latin typeface="Arial" pitchFamily="34" charset="0"/>
              </a:rPr>
              <a:t> </a:t>
            </a:r>
          </a:p>
        </p:txBody>
      </p:sp>
      <p:sp>
        <p:nvSpPr>
          <p:cNvPr id="9" name="Espace réservé du contenu 2"/>
          <p:cNvSpPr>
            <a:spLocks noGrp="1"/>
          </p:cNvSpPr>
          <p:nvPr>
            <p:ph sz="half" idx="14"/>
          </p:nvPr>
        </p:nvSpPr>
        <p:spPr>
          <a:xfrm>
            <a:off x="268044" y="1372056"/>
            <a:ext cx="8603394"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bg1"/>
                </a:solidFill>
                <a:latin typeface="Helvetica" pitchFamily="34" charset="0"/>
                <a:cs typeface="Helvetica" pitchFamily="34" charset="0"/>
              </a:defRPr>
            </a:lvl1pPr>
            <a:lvl2pPr marL="684000" indent="-284400" algn="l">
              <a:buSzPct val="90000"/>
              <a:buFont typeface="Lucida Grande"/>
              <a:buChar char="⎯"/>
              <a:defRPr sz="1800" spc="0" baseline="0">
                <a:solidFill>
                  <a:schemeClr val="bg1"/>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bg1"/>
                </a:solidFill>
                <a:latin typeface="Helvetica" pitchFamily="34" charset="0"/>
                <a:cs typeface="Helvetica" pitchFamily="34" charset="0"/>
              </a:defRPr>
            </a:lvl3pPr>
            <a:lvl4pPr>
              <a:buFont typeface="Wingdings" pitchFamily="2" charset="2"/>
              <a:buChar char="§"/>
              <a:defRPr lang="fr-FR" sz="1400" i="1" kern="1200" noProof="0" dirty="0" smtClean="0">
                <a:solidFill>
                  <a:schemeClr val="bg1"/>
                </a:solidFill>
                <a:latin typeface="+mn-lt"/>
                <a:ea typeface="+mn-ea"/>
                <a:cs typeface="ＭＳ Ｐゴシック"/>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dirty="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941402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re et contenu 1 colonne + bandeau">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45" y="1372052"/>
            <a:ext cx="8612186" cy="1577626"/>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533640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56" y="1372056"/>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1372056"/>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555624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re et contenu 2 colonnes  grey background">
    <p:spTree>
      <p:nvGrpSpPr>
        <p:cNvPr id="1" name=""/>
        <p:cNvGrpSpPr/>
        <p:nvPr/>
      </p:nvGrpSpPr>
      <p:grpSpPr>
        <a:xfrm>
          <a:off x="0" y="0"/>
          <a:ext cx="0" cy="0"/>
          <a:chOff x="0" y="0"/>
          <a:chExt cx="0" cy="0"/>
        </a:xfrm>
      </p:grpSpPr>
      <p:sp>
        <p:nvSpPr>
          <p:cNvPr id="8" name="Rectangle 7"/>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4"/>
          </p:nvPr>
        </p:nvSpPr>
        <p:spPr>
          <a:xfrm>
            <a:off x="268056" y="1372056"/>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1372056"/>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337044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re et contenu  zone horizontale +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56" y="2716823"/>
            <a:ext cx="438015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2716823"/>
            <a:ext cx="424961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5"/>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770231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re et contenu  zone horizontale + 2 colonnes  grey background">
    <p:spTree>
      <p:nvGrpSpPr>
        <p:cNvPr id="1" name=""/>
        <p:cNvGrpSpPr/>
        <p:nvPr/>
      </p:nvGrpSpPr>
      <p:grpSpPr>
        <a:xfrm>
          <a:off x="0" y="0"/>
          <a:ext cx="0" cy="0"/>
          <a:chOff x="0" y="0"/>
          <a:chExt cx="0" cy="0"/>
        </a:xfrm>
      </p:grpSpPr>
      <p:sp>
        <p:nvSpPr>
          <p:cNvPr id="14" name="Rectangle 13"/>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4"/>
          </p:nvPr>
        </p:nvSpPr>
        <p:spPr>
          <a:xfrm>
            <a:off x="268056" y="2716823"/>
            <a:ext cx="438015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2716823"/>
            <a:ext cx="424961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5"/>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66764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1055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74"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9"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dirty="0"/>
              <a:t>Title </a:t>
            </a:r>
          </a:p>
        </p:txBody>
      </p:sp>
      <p:sp>
        <p:nvSpPr>
          <p:cNvPr id="18"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9" name="Rectangle 26"/>
          <p:cNvSpPr>
            <a:spLocks noChangeArrowheads="1"/>
          </p:cNvSpPr>
          <p:nvPr userDrawn="1"/>
        </p:nvSpPr>
        <p:spPr bwMode="auto">
          <a:xfrm>
            <a:off x="6380156" y="3657600"/>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002044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re et contenu 1 colonne et 2 images grey background">
    <p:spTree>
      <p:nvGrpSpPr>
        <p:cNvPr id="1" name=""/>
        <p:cNvGrpSpPr/>
        <p:nvPr/>
      </p:nvGrpSpPr>
      <p:grpSpPr>
        <a:xfrm>
          <a:off x="0" y="0"/>
          <a:ext cx="0" cy="0"/>
          <a:chOff x="0" y="0"/>
          <a:chExt cx="0" cy="0"/>
        </a:xfrm>
      </p:grpSpPr>
      <p:sp>
        <p:nvSpPr>
          <p:cNvPr id="11" name="Rectangle 10"/>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6"/>
          </p:nvPr>
        </p:nvSpPr>
        <p:spPr>
          <a:xfrm>
            <a:off x="268074"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9"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dirty="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4" name="Rectangle 26"/>
          <p:cNvSpPr>
            <a:spLocks noChangeArrowheads="1"/>
          </p:cNvSpPr>
          <p:nvPr userDrawn="1"/>
        </p:nvSpPr>
        <p:spPr bwMode="auto">
          <a:xfrm>
            <a:off x="6380156" y="3657600"/>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Tree>
    <p:extLst>
      <p:ext uri="{BB962C8B-B14F-4D97-AF65-F5344CB8AC3E}">
        <p14:creationId xmlns:p14="http://schemas.microsoft.com/office/powerpoint/2010/main" val="1438465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67" y="1372056"/>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7"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13542"/>
            <a:ext cx="2763844" cy="5054924"/>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Tree>
    <p:extLst>
      <p:ext uri="{BB962C8B-B14F-4D97-AF65-F5344CB8AC3E}">
        <p14:creationId xmlns:p14="http://schemas.microsoft.com/office/powerpoint/2010/main" val="36185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re et contenu 1 colonne et 2 images grey background">
    <p:spTree>
      <p:nvGrpSpPr>
        <p:cNvPr id="1" name=""/>
        <p:cNvGrpSpPr/>
        <p:nvPr/>
      </p:nvGrpSpPr>
      <p:grpSpPr>
        <a:xfrm>
          <a:off x="0" y="0"/>
          <a:ext cx="0" cy="0"/>
          <a:chOff x="0" y="0"/>
          <a:chExt cx="0" cy="0"/>
        </a:xfrm>
      </p:grpSpPr>
      <p:sp>
        <p:nvSpPr>
          <p:cNvPr id="12" name="Rectangle 11"/>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Rectangle 26"/>
          <p:cNvSpPr>
            <a:spLocks noChangeArrowheads="1"/>
          </p:cNvSpPr>
          <p:nvPr userDrawn="1"/>
        </p:nvSpPr>
        <p:spPr bwMode="auto">
          <a:xfrm>
            <a:off x="6380156" y="1113540"/>
            <a:ext cx="2763844" cy="5068186"/>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0" name="Espace réservé du contenu 2"/>
          <p:cNvSpPr>
            <a:spLocks noGrp="1"/>
          </p:cNvSpPr>
          <p:nvPr>
            <p:ph sz="half" idx="16"/>
          </p:nvPr>
        </p:nvSpPr>
        <p:spPr>
          <a:xfrm>
            <a:off x="268067" y="1372056"/>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7"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7296025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1 image">
    <p:spTree>
      <p:nvGrpSpPr>
        <p:cNvPr id="1" name=""/>
        <p:cNvGrpSpPr/>
        <p:nvPr/>
      </p:nvGrpSpPr>
      <p:grpSpPr>
        <a:xfrm>
          <a:off x="0" y="0"/>
          <a:ext cx="0" cy="0"/>
          <a:chOff x="0" y="0"/>
          <a:chExt cx="0" cy="0"/>
        </a:xfrm>
      </p:grpSpPr>
      <p:sp>
        <p:nvSpPr>
          <p:cNvPr id="6" name="Espace réservé pour une image  10"/>
          <p:cNvSpPr>
            <a:spLocks noGrp="1"/>
          </p:cNvSpPr>
          <p:nvPr>
            <p:ph type="pic" sz="quarter" idx="14" hasCustomPrompt="1"/>
          </p:nvPr>
        </p:nvSpPr>
        <p:spPr>
          <a:xfrm>
            <a:off x="0" y="1127194"/>
            <a:ext cx="9144000" cy="5045010"/>
          </a:xfrm>
          <a:prstGeom prst="rect">
            <a:avLst/>
          </a:prstGeom>
        </p:spPr>
        <p:txBody>
          <a:bodyPr/>
          <a:lstStyle>
            <a:lvl1pPr>
              <a:buNone/>
              <a:defRPr sz="2000"/>
            </a:lvl1pPr>
          </a:lstStyle>
          <a:p>
            <a:pPr lvl="0"/>
            <a:r>
              <a:rPr lang="fr-FR" noProof="0" dirty="0"/>
              <a:t>Cliquez sur l'icône pour ajouter une image pleine page</a:t>
            </a:r>
            <a:endParaRPr lang="en-US" noProof="0" dirty="0"/>
          </a:p>
        </p:txBody>
      </p:sp>
      <p:sp>
        <p:nvSpPr>
          <p:cNvPr id="5"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dirty="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301582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et carte">
    <p:spTree>
      <p:nvGrpSpPr>
        <p:cNvPr id="1" name=""/>
        <p:cNvGrpSpPr/>
        <p:nvPr/>
      </p:nvGrpSpPr>
      <p:grpSpPr>
        <a:xfrm>
          <a:off x="0" y="0"/>
          <a:ext cx="0" cy="0"/>
          <a:chOff x="0" y="0"/>
          <a:chExt cx="0" cy="0"/>
        </a:xfrm>
      </p:grpSpPr>
      <p:pic>
        <p:nvPicPr>
          <p:cNvPr id="9" name="Image 11" descr="Carte2.jpg"/>
          <p:cNvPicPr>
            <a:picLocks noChangeAspect="1"/>
          </p:cNvPicPr>
          <p:nvPr userDrawn="1"/>
        </p:nvPicPr>
        <p:blipFill>
          <a:blip r:embed="rId2" cstate="print"/>
          <a:srcRect b="6706"/>
          <a:stretch>
            <a:fillRect/>
          </a:stretch>
        </p:blipFill>
        <p:spPr bwMode="auto">
          <a:xfrm>
            <a:off x="-32541" y="1123954"/>
            <a:ext cx="9176541" cy="4476750"/>
          </a:xfrm>
          <a:prstGeom prst="rect">
            <a:avLst/>
          </a:prstGeom>
          <a:noFill/>
          <a:ln w="9525">
            <a:noFill/>
            <a:miter lim="800000"/>
            <a:headEnd/>
            <a:tailEnd/>
          </a:ln>
        </p:spPr>
      </p:pic>
      <p:sp>
        <p:nvSpPr>
          <p:cNvPr id="6" name="Rectangle 23"/>
          <p:cNvSpPr>
            <a:spLocks noChangeArrowheads="1"/>
          </p:cNvSpPr>
          <p:nvPr userDrawn="1"/>
        </p:nvSpPr>
        <p:spPr bwMode="auto">
          <a:xfrm>
            <a:off x="0" y="5600700"/>
            <a:ext cx="9144000" cy="573088"/>
          </a:xfrm>
          <a:prstGeom prst="rect">
            <a:avLst/>
          </a:prstGeom>
          <a:solidFill>
            <a:schemeClr val="tx2">
              <a:alpha val="48000"/>
            </a:schemeClr>
          </a:solidFill>
          <a:ln>
            <a:noFill/>
          </a:ln>
        </p:spPr>
        <p:txBody>
          <a:bodyPr wrap="none" anchor="ctr"/>
          <a:lstStyle/>
          <a:p>
            <a:pPr algn="ctr">
              <a:defRPr/>
            </a:pPr>
            <a:endParaRPr lang="en-US" sz="2400" b="0" baseline="-25000" dirty="0">
              <a:solidFill>
                <a:srgbClr val="000000"/>
              </a:solidFill>
            </a:endParaRPr>
          </a:p>
        </p:txBody>
      </p:sp>
      <p:sp>
        <p:nvSpPr>
          <p:cNvPr id="8" name="Espace réservé du texte 17"/>
          <p:cNvSpPr>
            <a:spLocks noGrp="1"/>
          </p:cNvSpPr>
          <p:nvPr>
            <p:ph type="body" sz="quarter" idx="14"/>
          </p:nvPr>
        </p:nvSpPr>
        <p:spPr>
          <a:xfrm>
            <a:off x="2390775" y="5581654"/>
            <a:ext cx="5065102" cy="590550"/>
          </a:xfrm>
          <a:prstGeom prst="rect">
            <a:avLst/>
          </a:prstGeom>
        </p:spPr>
        <p:txBody>
          <a:bodyPr/>
          <a:lstStyle>
            <a:lvl1pPr>
              <a:buNone/>
              <a:defRPr sz="1200">
                <a:solidFill>
                  <a:schemeClr val="bg1"/>
                </a:solidFill>
                <a:latin typeface="Helvetica" pitchFamily="34" charset="0"/>
                <a:cs typeface="Helvetica" pitchFamily="34" charset="0"/>
              </a:defRPr>
            </a:lvl1pPr>
            <a:lvl2pPr>
              <a:buNone/>
              <a:defRPr sz="1100">
                <a:solidFill>
                  <a:schemeClr val="bg1"/>
                </a:solidFill>
                <a:latin typeface="Helvetica" pitchFamily="34" charset="0"/>
                <a:cs typeface="Helvetica" pitchFamily="34" charset="0"/>
              </a:defRPr>
            </a:lvl2pPr>
            <a:lvl3pPr>
              <a:buNone/>
              <a:defRPr sz="1050"/>
            </a:lvl3pPr>
            <a:lvl4pPr>
              <a:buNone/>
              <a:defRPr sz="1000"/>
            </a:lvl4pPr>
            <a:lvl5pPr>
              <a:buNone/>
              <a:defRPr sz="1000"/>
            </a:lvl5pPr>
          </a:lstStyle>
          <a:p>
            <a:pPr lvl="0"/>
            <a:r>
              <a:rPr lang="fr-FR" noProof="0"/>
              <a:t>Cliquez pour modifier les styles du texte du masque</a:t>
            </a:r>
          </a:p>
        </p:txBody>
      </p:sp>
      <p:sp>
        <p:nvSpPr>
          <p:cNvPr id="7" name="Titre 1"/>
          <p:cNvSpPr>
            <a:spLocks noGrp="1"/>
          </p:cNvSpPr>
          <p:nvPr>
            <p:ph type="ctrTitle" hasCustomPrompt="1"/>
          </p:nvPr>
        </p:nvSpPr>
        <p:spPr>
          <a:xfrm>
            <a:off x="263961"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5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730613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position de titre">
    <p:spTree>
      <p:nvGrpSpPr>
        <p:cNvPr id="1" name=""/>
        <p:cNvGrpSpPr/>
        <p:nvPr/>
      </p:nvGrpSpPr>
      <p:grpSpPr>
        <a:xfrm>
          <a:off x="0" y="0"/>
          <a:ext cx="0" cy="0"/>
          <a:chOff x="0" y="0"/>
          <a:chExt cx="0" cy="0"/>
        </a:xfrm>
      </p:grpSpPr>
      <p:sp>
        <p:nvSpPr>
          <p:cNvPr id="19" name="ZoneTexte 18"/>
          <p:cNvSpPr txBox="1"/>
          <p:nvPr userDrawn="1"/>
        </p:nvSpPr>
        <p:spPr>
          <a:xfrm>
            <a:off x="0" y="1040218"/>
            <a:ext cx="9144000" cy="461665"/>
          </a:xfrm>
          <a:prstGeom prst="rect">
            <a:avLst/>
          </a:prstGeom>
          <a:solidFill>
            <a:schemeClr val="bg1"/>
          </a:solidFill>
        </p:spPr>
        <p:txBody>
          <a:bodyPr wrap="square" rtlCol="0">
            <a:spAutoFit/>
          </a:bodyPr>
          <a:lstStyle/>
          <a:p>
            <a:pPr eaLnBrk="1" hangingPunct="1"/>
            <a:endParaRPr lang="fr-FR" sz="2400" b="0" dirty="0">
              <a:solidFill>
                <a:srgbClr val="000000"/>
              </a:solidFill>
              <a:latin typeface="Arial" pitchFamily="34" charset="0"/>
            </a:endParaRPr>
          </a:p>
        </p:txBody>
      </p:sp>
      <p:pic>
        <p:nvPicPr>
          <p:cNvPr id="20" name="Picture 3" descr="Logo_DF_liner_M"/>
          <p:cNvPicPr>
            <a:picLocks noChangeAspect="1" noChangeArrowheads="1"/>
          </p:cNvPicPr>
          <p:nvPr userDrawn="1"/>
        </p:nvPicPr>
        <p:blipFill>
          <a:blip r:embed="rId2" cstate="print"/>
          <a:srcRect/>
          <a:stretch>
            <a:fillRect/>
          </a:stretch>
        </p:blipFill>
        <p:spPr bwMode="auto">
          <a:xfrm>
            <a:off x="228600" y="6204444"/>
            <a:ext cx="3886200" cy="386716"/>
          </a:xfrm>
          <a:prstGeom prst="rect">
            <a:avLst/>
          </a:prstGeom>
          <a:noFill/>
          <a:ln w="9525">
            <a:noFill/>
            <a:miter lim="800000"/>
            <a:headEnd/>
            <a:tailEnd/>
          </a:ln>
        </p:spPr>
      </p:pic>
      <p:pic>
        <p:nvPicPr>
          <p:cNvPr id="21" name="Picture 29" descr="8X-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84029" y="-143901"/>
            <a:ext cx="7677161" cy="6913506"/>
          </a:xfrm>
          <a:prstGeom prst="rect">
            <a:avLst/>
          </a:prstGeom>
          <a:noFill/>
          <a:ln>
            <a:noFill/>
          </a:ln>
        </p:spPr>
      </p:pic>
      <p:sp>
        <p:nvSpPr>
          <p:cNvPr id="22" name="Rectangle 4"/>
          <p:cNvSpPr>
            <a:spLocks noChangeArrowheads="1"/>
          </p:cNvSpPr>
          <p:nvPr userDrawn="1"/>
        </p:nvSpPr>
        <p:spPr bwMode="auto">
          <a:xfrm>
            <a:off x="177798" y="1808569"/>
            <a:ext cx="8339666" cy="2804161"/>
          </a:xfrm>
          <a:prstGeom prst="rect">
            <a:avLst/>
          </a:prstGeom>
          <a:noFill/>
          <a:ln w="9525">
            <a:noFill/>
            <a:miter lim="800000"/>
            <a:headEnd/>
            <a:tailEnd/>
          </a:ln>
        </p:spPr>
        <p:txBody>
          <a:bodyPr lIns="91432" tIns="45716" rIns="91432" bIns="45716"/>
          <a:lstStyle/>
          <a:p>
            <a:pPr eaLnBrk="1" hangingPunct="1">
              <a:lnSpc>
                <a:spcPct val="70000"/>
              </a:lnSpc>
            </a:pPr>
            <a:r>
              <a:rPr lang="en-US" sz="5400" spc="-300" dirty="0">
                <a:solidFill>
                  <a:srgbClr val="000000">
                    <a:lumMod val="65000"/>
                    <a:lumOff val="35000"/>
                  </a:srgbClr>
                </a:solidFill>
                <a:latin typeface="Helvetica" pitchFamily="34" charset="0"/>
              </a:rPr>
              <a:t>Authorized </a:t>
            </a:r>
          </a:p>
          <a:p>
            <a:pPr eaLnBrk="1" hangingPunct="1">
              <a:lnSpc>
                <a:spcPct val="70000"/>
              </a:lnSpc>
            </a:pPr>
            <a:r>
              <a:rPr lang="en-US" sz="5400" spc="-300" dirty="0">
                <a:solidFill>
                  <a:srgbClr val="000000">
                    <a:lumMod val="65000"/>
                    <a:lumOff val="35000"/>
                  </a:srgbClr>
                </a:solidFill>
                <a:latin typeface="Helvetica" pitchFamily="34" charset="0"/>
              </a:rPr>
              <a:t>Service Center</a:t>
            </a:r>
          </a:p>
          <a:p>
            <a:pPr eaLnBrk="1" hangingPunct="1">
              <a:lnSpc>
                <a:spcPct val="70000"/>
              </a:lnSpc>
            </a:pPr>
            <a:r>
              <a:rPr lang="en-US" sz="5400" b="0" spc="-300" dirty="0">
                <a:solidFill>
                  <a:srgbClr val="87B100"/>
                </a:solidFill>
                <a:latin typeface="Helvetica" pitchFamily="34" charset="0"/>
              </a:rPr>
              <a:t>Meeting</a:t>
            </a:r>
            <a:endParaRPr lang="fr-FR" sz="5400" b="0" spc="-300" dirty="0">
              <a:solidFill>
                <a:srgbClr val="87B100"/>
              </a:solidFill>
              <a:latin typeface="Helvetica" pitchFamily="34" charset="0"/>
            </a:endParaRPr>
          </a:p>
        </p:txBody>
      </p:sp>
      <p:sp>
        <p:nvSpPr>
          <p:cNvPr id="23" name="Rectangle 4"/>
          <p:cNvSpPr>
            <a:spLocks noChangeArrowheads="1"/>
          </p:cNvSpPr>
          <p:nvPr userDrawn="1"/>
        </p:nvSpPr>
        <p:spPr bwMode="auto">
          <a:xfrm>
            <a:off x="169325" y="670565"/>
            <a:ext cx="2429936" cy="508000"/>
          </a:xfrm>
          <a:prstGeom prst="rect">
            <a:avLst/>
          </a:prstGeom>
          <a:noFill/>
          <a:ln w="9525">
            <a:noFill/>
            <a:miter lim="800000"/>
            <a:headEnd/>
            <a:tailEnd/>
          </a:ln>
        </p:spPr>
        <p:txBody>
          <a:bodyPr lIns="91432" tIns="45716" rIns="91432" bIns="45716"/>
          <a:lstStyle/>
          <a:p>
            <a:pPr eaLnBrk="1" hangingPunct="1">
              <a:lnSpc>
                <a:spcPct val="60000"/>
              </a:lnSpc>
            </a:pPr>
            <a:r>
              <a:rPr lang="en-US" sz="4000" spc="-300" dirty="0">
                <a:solidFill>
                  <a:srgbClr val="000000"/>
                </a:solidFill>
                <a:latin typeface="Helvetica" pitchFamily="34" charset="0"/>
              </a:rPr>
              <a:t>Welcome </a:t>
            </a:r>
          </a:p>
        </p:txBody>
      </p:sp>
      <p:sp>
        <p:nvSpPr>
          <p:cNvPr id="24" name="Rectangle 4"/>
          <p:cNvSpPr>
            <a:spLocks noChangeArrowheads="1"/>
          </p:cNvSpPr>
          <p:nvPr userDrawn="1"/>
        </p:nvSpPr>
        <p:spPr bwMode="auto">
          <a:xfrm>
            <a:off x="203193" y="1107443"/>
            <a:ext cx="2429936" cy="508000"/>
          </a:xfrm>
          <a:prstGeom prst="rect">
            <a:avLst/>
          </a:prstGeom>
          <a:noFill/>
          <a:ln w="9525">
            <a:noFill/>
            <a:miter lim="800000"/>
            <a:headEnd/>
            <a:tailEnd/>
          </a:ln>
        </p:spPr>
        <p:txBody>
          <a:bodyPr lIns="91432" tIns="45716" rIns="91432" bIns="45716"/>
          <a:lstStyle/>
          <a:p>
            <a:pPr eaLnBrk="1" hangingPunct="1">
              <a:lnSpc>
                <a:spcPct val="60000"/>
              </a:lnSpc>
            </a:pPr>
            <a:r>
              <a:rPr lang="en-US" sz="4000" spc="-300" dirty="0">
                <a:solidFill>
                  <a:srgbClr val="000000"/>
                </a:solidFill>
                <a:latin typeface="Helvetica" pitchFamily="34" charset="0"/>
              </a:rPr>
              <a:t>to the</a:t>
            </a:r>
          </a:p>
        </p:txBody>
      </p:sp>
      <p:sp>
        <p:nvSpPr>
          <p:cNvPr id="25" name="Rectangle 2"/>
          <p:cNvSpPr>
            <a:spLocks noChangeArrowheads="1"/>
          </p:cNvSpPr>
          <p:nvPr userDrawn="1"/>
        </p:nvSpPr>
        <p:spPr bwMode="auto">
          <a:xfrm>
            <a:off x="0" y="4548453"/>
            <a:ext cx="9151938" cy="670559"/>
          </a:xfrm>
          <a:prstGeom prst="rect">
            <a:avLst/>
          </a:prstGeom>
          <a:gradFill flip="none" rotWithShape="1">
            <a:gsLst>
              <a:gs pos="68000">
                <a:srgbClr val="81AE00">
                  <a:alpha val="45000"/>
                </a:srgbClr>
              </a:gs>
              <a:gs pos="15000">
                <a:schemeClr val="tx1">
                  <a:lumMod val="85000"/>
                  <a:lumOff val="15000"/>
                  <a:alpha val="45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sp>
        <p:nvSpPr>
          <p:cNvPr id="26" name="Rectangle 2"/>
          <p:cNvSpPr>
            <a:spLocks noChangeArrowheads="1"/>
          </p:cNvSpPr>
          <p:nvPr userDrawn="1"/>
        </p:nvSpPr>
        <p:spPr bwMode="auto">
          <a:xfrm>
            <a:off x="0" y="5340933"/>
            <a:ext cx="9151938" cy="670559"/>
          </a:xfrm>
          <a:prstGeom prst="rect">
            <a:avLst/>
          </a:prstGeom>
          <a:gradFill flip="none" rotWithShape="1">
            <a:gsLst>
              <a:gs pos="68000">
                <a:schemeClr val="bg1">
                  <a:lumMod val="85000"/>
                  <a:alpha val="67000"/>
                </a:schemeClr>
              </a:gs>
              <a:gs pos="15000">
                <a:schemeClr val="tx1">
                  <a:lumMod val="85000"/>
                  <a:lumOff val="15000"/>
                  <a:alpha val="67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sp>
        <p:nvSpPr>
          <p:cNvPr id="27" name="Rectangle 26"/>
          <p:cNvSpPr/>
          <p:nvPr userDrawn="1"/>
        </p:nvSpPr>
        <p:spPr>
          <a:xfrm>
            <a:off x="0" y="5998704"/>
            <a:ext cx="9144000" cy="84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pic>
        <p:nvPicPr>
          <p:cNvPr id="28" name="Image 27" descr="DF-Corpo-Black.png"/>
          <p:cNvPicPr>
            <a:picLocks noChangeAspect="1"/>
          </p:cNvPicPr>
          <p:nvPr userDrawn="1"/>
        </p:nvPicPr>
        <p:blipFill>
          <a:blip r:embed="rId4" cstate="print"/>
          <a:stretch>
            <a:fillRect/>
          </a:stretch>
        </p:blipFill>
        <p:spPr>
          <a:xfrm>
            <a:off x="152547" y="6064098"/>
            <a:ext cx="1845185" cy="631836"/>
          </a:xfrm>
          <a:prstGeom prst="rect">
            <a:avLst/>
          </a:prstGeom>
        </p:spPr>
      </p:pic>
      <p:sp>
        <p:nvSpPr>
          <p:cNvPr id="29" name="Rectangle 5"/>
          <p:cNvSpPr txBox="1">
            <a:spLocks noChangeArrowheads="1"/>
          </p:cNvSpPr>
          <p:nvPr userDrawn="1"/>
        </p:nvSpPr>
        <p:spPr bwMode="auto">
          <a:xfrm>
            <a:off x="6189688" y="6281281"/>
            <a:ext cx="2776537" cy="259080"/>
          </a:xfrm>
          <a:prstGeom prst="rect">
            <a:avLst/>
          </a:prstGeom>
          <a:noFill/>
          <a:ln w="9525">
            <a:noFill/>
            <a:miter lim="800000"/>
            <a:headEnd/>
            <a:tailEnd/>
          </a:ln>
        </p:spPr>
        <p:txBody>
          <a:bodyPr/>
          <a:lstStyle>
            <a:lvl1pPr algn="ctr">
              <a:defRPr sz="1400" baseline="0">
                <a:latin typeface="Arial" charset="0"/>
                <a:ea typeface="+mn-ea"/>
              </a:defRPr>
            </a:lvl1pPr>
          </a:lstStyle>
          <a:p>
            <a:pPr eaLnBrk="1" hangingPunct="1">
              <a:defRPr/>
            </a:pPr>
            <a:r>
              <a:rPr lang="en-US" sz="1000" b="0" dirty="0">
                <a:solidFill>
                  <a:srgbClr val="000000"/>
                </a:solidFill>
                <a:latin typeface="Helvetica"/>
                <a:cs typeface="ＭＳ Ｐゴシック"/>
              </a:rPr>
              <a:t>ASC Meeting, October 21 &amp; 22, 2015</a:t>
            </a:r>
          </a:p>
        </p:txBody>
      </p:sp>
      <p:cxnSp>
        <p:nvCxnSpPr>
          <p:cNvPr id="30" name="Straight Connector 27"/>
          <p:cNvCxnSpPr/>
          <p:nvPr userDrawn="1"/>
        </p:nvCxnSpPr>
        <p:spPr>
          <a:xfrm>
            <a:off x="6019800" y="6254611"/>
            <a:ext cx="0" cy="35623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5884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apositive de presentateur">
    <p:spTree>
      <p:nvGrpSpPr>
        <p:cNvPr id="1" name=""/>
        <p:cNvGrpSpPr/>
        <p:nvPr/>
      </p:nvGrpSpPr>
      <p:grpSpPr>
        <a:xfrm>
          <a:off x="0" y="0"/>
          <a:ext cx="0" cy="0"/>
          <a:chOff x="0" y="0"/>
          <a:chExt cx="0" cy="0"/>
        </a:xfrm>
      </p:grpSpPr>
      <p:sp>
        <p:nvSpPr>
          <p:cNvPr id="7"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grpSp>
        <p:nvGrpSpPr>
          <p:cNvPr id="19" name="Groupe 18"/>
          <p:cNvGrpSpPr/>
          <p:nvPr userDrawn="1"/>
        </p:nvGrpSpPr>
        <p:grpSpPr>
          <a:xfrm>
            <a:off x="7887411" y="1230233"/>
            <a:ext cx="899091" cy="1435552"/>
            <a:chOff x="7800975" y="1371600"/>
            <a:chExt cx="1019175" cy="1352550"/>
          </a:xfrm>
        </p:grpSpPr>
        <p:sp>
          <p:nvSpPr>
            <p:cNvPr id="14" name="Rectangle 13"/>
            <p:cNvSpPr/>
            <p:nvPr userDrawn="1"/>
          </p:nvSpPr>
          <p:spPr>
            <a:xfrm>
              <a:off x="7800975" y="1371600"/>
              <a:ext cx="1019175" cy="135255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7" name="ZoneTexte 16"/>
            <p:cNvSpPr txBox="1"/>
            <p:nvPr userDrawn="1"/>
          </p:nvSpPr>
          <p:spPr>
            <a:xfrm>
              <a:off x="7867650" y="1466850"/>
              <a:ext cx="885825" cy="695955"/>
            </a:xfrm>
            <a:prstGeom prst="rect">
              <a:avLst/>
            </a:prstGeom>
            <a:noFill/>
          </p:spPr>
          <p:txBody>
            <a:bodyPr wrap="square" rtlCol="0">
              <a:spAutoFit/>
            </a:bodyPr>
            <a:lstStyle/>
            <a:p>
              <a:pPr algn="ctr" eaLnBrk="1" hangingPunct="1"/>
              <a:r>
                <a:rPr lang="fr-FR" sz="1400" b="0" dirty="0">
                  <a:solidFill>
                    <a:srgbClr val="000000"/>
                  </a:solidFill>
                  <a:latin typeface="Helvetica"/>
                </a:rPr>
                <a:t>Photo</a:t>
              </a:r>
              <a:br>
                <a:rPr lang="fr-FR" sz="1400" b="0" dirty="0">
                  <a:solidFill>
                    <a:srgbClr val="000000"/>
                  </a:solidFill>
                  <a:latin typeface="Helvetica"/>
                </a:rPr>
              </a:br>
              <a:r>
                <a:rPr lang="fr-FR" sz="1400" b="0" dirty="0">
                  <a:solidFill>
                    <a:srgbClr val="000000"/>
                  </a:solidFill>
                  <a:latin typeface="Helvetica"/>
                </a:rPr>
                <a:t>W:1.34</a:t>
              </a:r>
            </a:p>
            <a:p>
              <a:pPr algn="ctr" eaLnBrk="1" hangingPunct="1"/>
              <a:r>
                <a:rPr lang="fr-FR" sz="1400" b="0" dirty="0">
                  <a:solidFill>
                    <a:srgbClr val="000000"/>
                  </a:solidFill>
                  <a:latin typeface="Helvetica"/>
                </a:rPr>
                <a:t>H:1.0</a:t>
              </a:r>
            </a:p>
          </p:txBody>
        </p:sp>
      </p:grpSp>
      <p:sp>
        <p:nvSpPr>
          <p:cNvPr id="20"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21"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dirty="0"/>
              <a:t>Title </a:t>
            </a:r>
          </a:p>
        </p:txBody>
      </p:sp>
      <p:sp>
        <p:nvSpPr>
          <p:cNvPr id="11" name="Espace réservé du texte 10"/>
          <p:cNvSpPr>
            <a:spLocks noGrp="1"/>
          </p:cNvSpPr>
          <p:nvPr>
            <p:ph type="body" sz="quarter" idx="10" hasCustomPrompt="1"/>
          </p:nvPr>
        </p:nvSpPr>
        <p:spPr>
          <a:xfrm>
            <a:off x="3624821" y="2737044"/>
            <a:ext cx="5210334" cy="562219"/>
          </a:xfrm>
          <a:prstGeom prst="rect">
            <a:avLst/>
          </a:prstGeom>
        </p:spPr>
        <p:txBody>
          <a:bodyPr/>
          <a:lstStyle>
            <a:lvl1pPr>
              <a:buNone/>
              <a:defRPr kumimoji="0" lang="en-US" sz="3600" b="1" i="0" u="none" strike="noStrike" kern="1200" cap="none" spc="-150" normalizeH="0" baseline="0" noProof="0" dirty="0" smtClean="0">
                <a:ln>
                  <a:noFill/>
                </a:ln>
                <a:solidFill>
                  <a:srgbClr val="5F5D5F"/>
                </a:solidFill>
                <a:effectLst/>
                <a:uLnTx/>
                <a:uFillTx/>
                <a:latin typeface="Helvetica" charset="0"/>
                <a:ea typeface="ＭＳ Ｐゴシック" pitchFamily="1" charset="-128"/>
                <a:cs typeface="+mn-cs"/>
              </a:defRPr>
            </a:lvl1pPr>
          </a:lstStyle>
          <a:p>
            <a:pPr lvl="0"/>
            <a:r>
              <a:rPr lang="en-US" noProof="0" dirty="0"/>
              <a:t>Name</a:t>
            </a:r>
          </a:p>
        </p:txBody>
      </p:sp>
      <p:sp>
        <p:nvSpPr>
          <p:cNvPr id="13" name="Espace réservé du texte 12"/>
          <p:cNvSpPr>
            <a:spLocks noGrp="1"/>
          </p:cNvSpPr>
          <p:nvPr>
            <p:ph type="body" sz="quarter" idx="11" hasCustomPrompt="1"/>
          </p:nvPr>
        </p:nvSpPr>
        <p:spPr>
          <a:xfrm>
            <a:off x="3624821" y="3299263"/>
            <a:ext cx="5210260" cy="862135"/>
          </a:xfrm>
          <a:prstGeom prst="rect">
            <a:avLst/>
          </a:prstGeom>
        </p:spPr>
        <p:txBody>
          <a:bodyPr/>
          <a:lstStyle>
            <a:lvl1pPr>
              <a:buNone/>
              <a:defRPr kumimoji="0" lang="fr-FR" sz="2100" b="1" i="0" u="none" strike="noStrike" kern="1200" cap="none" spc="-150" normalizeH="0" baseline="0" noProof="0" dirty="0" smtClean="0">
                <a:ln>
                  <a:noFill/>
                </a:ln>
                <a:solidFill>
                  <a:srgbClr val="81AE00"/>
                </a:solidFill>
                <a:effectLst/>
                <a:uLnTx/>
                <a:uFillTx/>
                <a:latin typeface="Helvetica" charset="0"/>
                <a:ea typeface="ＭＳ Ｐゴシック" pitchFamily="1" charset="-128"/>
                <a:cs typeface="+mn-cs"/>
              </a:defRPr>
            </a:lvl1pPr>
          </a:lstStyle>
          <a:p>
            <a:pPr lvl="0"/>
            <a:r>
              <a:rPr lang="en-US" noProof="0" dirty="0"/>
              <a:t>Title</a:t>
            </a:r>
          </a:p>
          <a:p>
            <a:pPr lvl="0"/>
            <a:r>
              <a:rPr lang="en-US" noProof="0" dirty="0"/>
              <a:t>		Company</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83" y="2745409"/>
            <a:ext cx="2468880" cy="1375990"/>
          </a:xfrm>
          <a:prstGeom prst="rect">
            <a:avLst/>
          </a:prstGeom>
        </p:spPr>
      </p:pic>
    </p:spTree>
    <p:extLst>
      <p:ext uri="{BB962C8B-B14F-4D97-AF65-F5344CB8AC3E}">
        <p14:creationId xmlns:p14="http://schemas.microsoft.com/office/powerpoint/2010/main" val="2239604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positive de titre de partie">
    <p:spTree>
      <p:nvGrpSpPr>
        <p:cNvPr id="1" name=""/>
        <p:cNvGrpSpPr/>
        <p:nvPr/>
      </p:nvGrpSpPr>
      <p:grpSpPr>
        <a:xfrm>
          <a:off x="0" y="0"/>
          <a:ext cx="0" cy="0"/>
          <a:chOff x="0" y="0"/>
          <a:chExt cx="0" cy="0"/>
        </a:xfrm>
      </p:grpSpPr>
      <p:sp>
        <p:nvSpPr>
          <p:cNvPr id="4"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5"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782417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76" y="1372056"/>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3021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231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re et contenu 1 colonne grey background">
    <p:spTree>
      <p:nvGrpSpPr>
        <p:cNvPr id="1" name=""/>
        <p:cNvGrpSpPr/>
        <p:nvPr/>
      </p:nvGrpSpPr>
      <p:grpSpPr>
        <a:xfrm>
          <a:off x="0" y="0"/>
          <a:ext cx="0" cy="0"/>
          <a:chOff x="0" y="0"/>
          <a:chExt cx="0" cy="0"/>
        </a:xfrm>
      </p:grpSpPr>
      <p:sp>
        <p:nvSpPr>
          <p:cNvPr id="8" name="Rectangle 7"/>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Espace réservé du contenu 2"/>
          <p:cNvSpPr>
            <a:spLocks noGrp="1"/>
          </p:cNvSpPr>
          <p:nvPr>
            <p:ph sz="half" idx="14"/>
          </p:nvPr>
        </p:nvSpPr>
        <p:spPr>
          <a:xfrm>
            <a:off x="268076" y="1372056"/>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74521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et contenu 1 colonne sur dark grey background">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9" y="1126085"/>
            <a:ext cx="9155853" cy="5046133"/>
          </a:xfrm>
          <a:prstGeom prst="rect">
            <a:avLst/>
          </a:prstGeom>
          <a:solidFill>
            <a:srgbClr val="403F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fr-FR" sz="2400" b="0" baseline="30000" dirty="0">
                <a:solidFill>
                  <a:srgbClr val="000000"/>
                </a:solidFill>
                <a:latin typeface="Arial" pitchFamily="34" charset="0"/>
              </a:rPr>
              <a:t> </a:t>
            </a:r>
          </a:p>
        </p:txBody>
      </p:sp>
      <p:sp>
        <p:nvSpPr>
          <p:cNvPr id="9" name="Espace réservé du contenu 2"/>
          <p:cNvSpPr>
            <a:spLocks noGrp="1"/>
          </p:cNvSpPr>
          <p:nvPr>
            <p:ph sz="half" idx="14"/>
          </p:nvPr>
        </p:nvSpPr>
        <p:spPr>
          <a:xfrm>
            <a:off x="268044" y="1372056"/>
            <a:ext cx="8603394"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bg1"/>
                </a:solidFill>
                <a:latin typeface="Helvetica" pitchFamily="34" charset="0"/>
                <a:cs typeface="Helvetica" pitchFamily="34" charset="0"/>
              </a:defRPr>
            </a:lvl1pPr>
            <a:lvl2pPr marL="684000" indent="-284400" algn="l">
              <a:buSzPct val="90000"/>
              <a:buFont typeface="Lucida Grande"/>
              <a:buChar char="⎯"/>
              <a:defRPr sz="1800" spc="0" baseline="0">
                <a:solidFill>
                  <a:schemeClr val="bg1"/>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bg1"/>
                </a:solidFill>
                <a:latin typeface="Helvetica" pitchFamily="34" charset="0"/>
                <a:cs typeface="Helvetica" pitchFamily="34" charset="0"/>
              </a:defRPr>
            </a:lvl3pPr>
            <a:lvl4pPr>
              <a:buFont typeface="Wingdings" pitchFamily="2" charset="2"/>
              <a:buChar char="§"/>
              <a:defRPr lang="fr-FR" sz="1400" i="1" kern="1200" noProof="0" dirty="0" smtClean="0">
                <a:solidFill>
                  <a:schemeClr val="bg1"/>
                </a:solidFill>
                <a:latin typeface="+mn-lt"/>
                <a:ea typeface="+mn-ea"/>
                <a:cs typeface="ＭＳ Ｐゴシック"/>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dirty="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55996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re et contenu 1 colonne + bandeau">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45" y="1372052"/>
            <a:ext cx="8612186" cy="1577626"/>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922855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56" y="1372056"/>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1372056"/>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304152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re et contenu 2 colonnes  grey background">
    <p:spTree>
      <p:nvGrpSpPr>
        <p:cNvPr id="1" name=""/>
        <p:cNvGrpSpPr/>
        <p:nvPr/>
      </p:nvGrpSpPr>
      <p:grpSpPr>
        <a:xfrm>
          <a:off x="0" y="0"/>
          <a:ext cx="0" cy="0"/>
          <a:chOff x="0" y="0"/>
          <a:chExt cx="0" cy="0"/>
        </a:xfrm>
      </p:grpSpPr>
      <p:sp>
        <p:nvSpPr>
          <p:cNvPr id="8" name="Rectangle 7"/>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4"/>
          </p:nvPr>
        </p:nvSpPr>
        <p:spPr>
          <a:xfrm>
            <a:off x="268056" y="1372056"/>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1372056"/>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719518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re et contenu  zone horizontale +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56" y="2716823"/>
            <a:ext cx="438015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2716823"/>
            <a:ext cx="424961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5"/>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4225964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re et contenu  zone horizontale + 2 colonnes  grey background">
    <p:spTree>
      <p:nvGrpSpPr>
        <p:cNvPr id="1" name=""/>
        <p:cNvGrpSpPr/>
        <p:nvPr/>
      </p:nvGrpSpPr>
      <p:grpSpPr>
        <a:xfrm>
          <a:off x="0" y="0"/>
          <a:ext cx="0" cy="0"/>
          <a:chOff x="0" y="0"/>
          <a:chExt cx="0" cy="0"/>
        </a:xfrm>
      </p:grpSpPr>
      <p:sp>
        <p:nvSpPr>
          <p:cNvPr id="14" name="Rectangle 13"/>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4"/>
          </p:nvPr>
        </p:nvSpPr>
        <p:spPr>
          <a:xfrm>
            <a:off x="268056" y="2716823"/>
            <a:ext cx="438015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2716823"/>
            <a:ext cx="424961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5"/>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898127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74"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9"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dirty="0"/>
              <a:t>Title </a:t>
            </a:r>
          </a:p>
        </p:txBody>
      </p:sp>
      <p:sp>
        <p:nvSpPr>
          <p:cNvPr id="18"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9" name="Rectangle 26"/>
          <p:cNvSpPr>
            <a:spLocks noChangeArrowheads="1"/>
          </p:cNvSpPr>
          <p:nvPr userDrawn="1"/>
        </p:nvSpPr>
        <p:spPr bwMode="auto">
          <a:xfrm>
            <a:off x="6380156" y="3657600"/>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259770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re et contenu 1 colonne et 2 images grey background">
    <p:spTree>
      <p:nvGrpSpPr>
        <p:cNvPr id="1" name=""/>
        <p:cNvGrpSpPr/>
        <p:nvPr/>
      </p:nvGrpSpPr>
      <p:grpSpPr>
        <a:xfrm>
          <a:off x="0" y="0"/>
          <a:ext cx="0" cy="0"/>
          <a:chOff x="0" y="0"/>
          <a:chExt cx="0" cy="0"/>
        </a:xfrm>
      </p:grpSpPr>
      <p:sp>
        <p:nvSpPr>
          <p:cNvPr id="11" name="Rectangle 10"/>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6"/>
          </p:nvPr>
        </p:nvSpPr>
        <p:spPr>
          <a:xfrm>
            <a:off x="268074"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9"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dirty="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4" name="Rectangle 26"/>
          <p:cNvSpPr>
            <a:spLocks noChangeArrowheads="1"/>
          </p:cNvSpPr>
          <p:nvPr userDrawn="1"/>
        </p:nvSpPr>
        <p:spPr bwMode="auto">
          <a:xfrm>
            <a:off x="6380156" y="3657600"/>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Tree>
    <p:extLst>
      <p:ext uri="{BB962C8B-B14F-4D97-AF65-F5344CB8AC3E}">
        <p14:creationId xmlns:p14="http://schemas.microsoft.com/office/powerpoint/2010/main" val="29811594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67" y="1372056"/>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7"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13542"/>
            <a:ext cx="2763844" cy="5054924"/>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Tree>
    <p:extLst>
      <p:ext uri="{BB962C8B-B14F-4D97-AF65-F5344CB8AC3E}">
        <p14:creationId xmlns:p14="http://schemas.microsoft.com/office/powerpoint/2010/main" val="27568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94776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re et contenu 1 colonne et 2 images grey background">
    <p:spTree>
      <p:nvGrpSpPr>
        <p:cNvPr id="1" name=""/>
        <p:cNvGrpSpPr/>
        <p:nvPr/>
      </p:nvGrpSpPr>
      <p:grpSpPr>
        <a:xfrm>
          <a:off x="0" y="0"/>
          <a:ext cx="0" cy="0"/>
          <a:chOff x="0" y="0"/>
          <a:chExt cx="0" cy="0"/>
        </a:xfrm>
      </p:grpSpPr>
      <p:sp>
        <p:nvSpPr>
          <p:cNvPr id="12" name="Rectangle 11"/>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Rectangle 26"/>
          <p:cNvSpPr>
            <a:spLocks noChangeArrowheads="1"/>
          </p:cNvSpPr>
          <p:nvPr userDrawn="1"/>
        </p:nvSpPr>
        <p:spPr bwMode="auto">
          <a:xfrm>
            <a:off x="6380156" y="1113540"/>
            <a:ext cx="2763844" cy="5068186"/>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0" name="Espace réservé du contenu 2"/>
          <p:cNvSpPr>
            <a:spLocks noGrp="1"/>
          </p:cNvSpPr>
          <p:nvPr>
            <p:ph sz="half" idx="16"/>
          </p:nvPr>
        </p:nvSpPr>
        <p:spPr>
          <a:xfrm>
            <a:off x="268067" y="1372056"/>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7"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7077476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 1 image">
    <p:spTree>
      <p:nvGrpSpPr>
        <p:cNvPr id="1" name=""/>
        <p:cNvGrpSpPr/>
        <p:nvPr/>
      </p:nvGrpSpPr>
      <p:grpSpPr>
        <a:xfrm>
          <a:off x="0" y="0"/>
          <a:ext cx="0" cy="0"/>
          <a:chOff x="0" y="0"/>
          <a:chExt cx="0" cy="0"/>
        </a:xfrm>
      </p:grpSpPr>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Tree>
    <p:extLst>
      <p:ext uri="{BB962C8B-B14F-4D97-AF65-F5344CB8AC3E}">
        <p14:creationId xmlns:p14="http://schemas.microsoft.com/office/powerpoint/2010/main" val="2871221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et carte">
    <p:spTree>
      <p:nvGrpSpPr>
        <p:cNvPr id="1" name=""/>
        <p:cNvGrpSpPr/>
        <p:nvPr/>
      </p:nvGrpSpPr>
      <p:grpSpPr>
        <a:xfrm>
          <a:off x="0" y="0"/>
          <a:ext cx="0" cy="0"/>
          <a:chOff x="0" y="0"/>
          <a:chExt cx="0" cy="0"/>
        </a:xfrm>
      </p:grpSpPr>
      <p:pic>
        <p:nvPicPr>
          <p:cNvPr id="9" name="Image 11" descr="Carte2.jpg"/>
          <p:cNvPicPr>
            <a:picLocks noChangeAspect="1"/>
          </p:cNvPicPr>
          <p:nvPr userDrawn="1"/>
        </p:nvPicPr>
        <p:blipFill>
          <a:blip r:embed="rId2" cstate="print"/>
          <a:srcRect b="6706"/>
          <a:stretch>
            <a:fillRect/>
          </a:stretch>
        </p:blipFill>
        <p:spPr bwMode="auto">
          <a:xfrm>
            <a:off x="-32541" y="1123954"/>
            <a:ext cx="9176541" cy="4476750"/>
          </a:xfrm>
          <a:prstGeom prst="rect">
            <a:avLst/>
          </a:prstGeom>
          <a:noFill/>
          <a:ln w="9525">
            <a:noFill/>
            <a:miter lim="800000"/>
            <a:headEnd/>
            <a:tailEnd/>
          </a:ln>
        </p:spPr>
      </p:pic>
      <p:sp>
        <p:nvSpPr>
          <p:cNvPr id="6" name="Rectangle 23"/>
          <p:cNvSpPr>
            <a:spLocks noChangeArrowheads="1"/>
          </p:cNvSpPr>
          <p:nvPr userDrawn="1"/>
        </p:nvSpPr>
        <p:spPr bwMode="auto">
          <a:xfrm>
            <a:off x="0" y="5600700"/>
            <a:ext cx="9144000" cy="573088"/>
          </a:xfrm>
          <a:prstGeom prst="rect">
            <a:avLst/>
          </a:prstGeom>
          <a:solidFill>
            <a:schemeClr val="tx2">
              <a:alpha val="48000"/>
            </a:schemeClr>
          </a:solidFill>
          <a:ln>
            <a:noFill/>
          </a:ln>
        </p:spPr>
        <p:txBody>
          <a:bodyPr wrap="none" anchor="ctr"/>
          <a:lstStyle/>
          <a:p>
            <a:pPr algn="ctr">
              <a:defRPr/>
            </a:pPr>
            <a:endParaRPr lang="en-US" sz="2400" b="0" baseline="-25000" dirty="0">
              <a:solidFill>
                <a:srgbClr val="000000"/>
              </a:solidFill>
            </a:endParaRPr>
          </a:p>
        </p:txBody>
      </p:sp>
      <p:sp>
        <p:nvSpPr>
          <p:cNvPr id="8" name="Espace réservé du texte 17"/>
          <p:cNvSpPr>
            <a:spLocks noGrp="1"/>
          </p:cNvSpPr>
          <p:nvPr>
            <p:ph type="body" sz="quarter" idx="14"/>
          </p:nvPr>
        </p:nvSpPr>
        <p:spPr>
          <a:xfrm>
            <a:off x="2390775" y="5581654"/>
            <a:ext cx="5065102" cy="590550"/>
          </a:xfrm>
          <a:prstGeom prst="rect">
            <a:avLst/>
          </a:prstGeom>
        </p:spPr>
        <p:txBody>
          <a:bodyPr/>
          <a:lstStyle>
            <a:lvl1pPr>
              <a:buNone/>
              <a:defRPr sz="1200">
                <a:solidFill>
                  <a:schemeClr val="bg1"/>
                </a:solidFill>
                <a:latin typeface="Helvetica" pitchFamily="34" charset="0"/>
                <a:cs typeface="Helvetica" pitchFamily="34" charset="0"/>
              </a:defRPr>
            </a:lvl1pPr>
            <a:lvl2pPr>
              <a:buNone/>
              <a:defRPr sz="1100">
                <a:solidFill>
                  <a:schemeClr val="bg1"/>
                </a:solidFill>
                <a:latin typeface="Helvetica" pitchFamily="34" charset="0"/>
                <a:cs typeface="Helvetica" pitchFamily="34" charset="0"/>
              </a:defRPr>
            </a:lvl2pPr>
            <a:lvl3pPr>
              <a:buNone/>
              <a:defRPr sz="1050"/>
            </a:lvl3pPr>
            <a:lvl4pPr>
              <a:buNone/>
              <a:defRPr sz="1000"/>
            </a:lvl4pPr>
            <a:lvl5pPr>
              <a:buNone/>
              <a:defRPr sz="1000"/>
            </a:lvl5pPr>
          </a:lstStyle>
          <a:p>
            <a:pPr lvl="0"/>
            <a:r>
              <a:rPr lang="fr-FR" noProof="0"/>
              <a:t>Cliquez pour modifier les styles du texte du masque</a:t>
            </a:r>
          </a:p>
        </p:txBody>
      </p:sp>
      <p:sp>
        <p:nvSpPr>
          <p:cNvPr id="7" name="Titre 1"/>
          <p:cNvSpPr>
            <a:spLocks noGrp="1"/>
          </p:cNvSpPr>
          <p:nvPr>
            <p:ph type="ctrTitle" hasCustomPrompt="1"/>
          </p:nvPr>
        </p:nvSpPr>
        <p:spPr>
          <a:xfrm>
            <a:off x="263923"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536"/>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487910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position de titre">
    <p:spTree>
      <p:nvGrpSpPr>
        <p:cNvPr id="1" name=""/>
        <p:cNvGrpSpPr/>
        <p:nvPr/>
      </p:nvGrpSpPr>
      <p:grpSpPr>
        <a:xfrm>
          <a:off x="0" y="0"/>
          <a:ext cx="0" cy="0"/>
          <a:chOff x="0" y="0"/>
          <a:chExt cx="0" cy="0"/>
        </a:xfrm>
      </p:grpSpPr>
      <p:sp>
        <p:nvSpPr>
          <p:cNvPr id="19" name="ZoneTexte 18"/>
          <p:cNvSpPr txBox="1"/>
          <p:nvPr userDrawn="1"/>
        </p:nvSpPr>
        <p:spPr>
          <a:xfrm>
            <a:off x="0" y="1040164"/>
            <a:ext cx="9144000" cy="461665"/>
          </a:xfrm>
          <a:prstGeom prst="rect">
            <a:avLst/>
          </a:prstGeom>
          <a:solidFill>
            <a:schemeClr val="bg1"/>
          </a:solidFill>
        </p:spPr>
        <p:txBody>
          <a:bodyPr wrap="square" rtlCol="0">
            <a:spAutoFit/>
          </a:bodyPr>
          <a:lstStyle/>
          <a:p>
            <a:pPr eaLnBrk="1" hangingPunct="1"/>
            <a:endParaRPr lang="fr-FR" sz="2400" b="0" dirty="0">
              <a:solidFill>
                <a:srgbClr val="000000"/>
              </a:solidFill>
              <a:latin typeface="Arial" pitchFamily="34" charset="0"/>
            </a:endParaRPr>
          </a:p>
        </p:txBody>
      </p:sp>
      <p:pic>
        <p:nvPicPr>
          <p:cNvPr id="20" name="Picture 3" descr="Logo_DF_liner_M"/>
          <p:cNvPicPr>
            <a:picLocks noChangeAspect="1" noChangeArrowheads="1"/>
          </p:cNvPicPr>
          <p:nvPr userDrawn="1"/>
        </p:nvPicPr>
        <p:blipFill>
          <a:blip r:embed="rId2" cstate="print"/>
          <a:srcRect/>
          <a:stretch>
            <a:fillRect/>
          </a:stretch>
        </p:blipFill>
        <p:spPr bwMode="auto">
          <a:xfrm>
            <a:off x="228600" y="6204444"/>
            <a:ext cx="3886200" cy="386716"/>
          </a:xfrm>
          <a:prstGeom prst="rect">
            <a:avLst/>
          </a:prstGeom>
          <a:noFill/>
          <a:ln w="9525">
            <a:noFill/>
            <a:miter lim="800000"/>
            <a:headEnd/>
            <a:tailEnd/>
          </a:ln>
        </p:spPr>
      </p:pic>
      <p:pic>
        <p:nvPicPr>
          <p:cNvPr id="21" name="Picture 29" descr="8X-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84029" y="-143901"/>
            <a:ext cx="7677161" cy="6913506"/>
          </a:xfrm>
          <a:prstGeom prst="rect">
            <a:avLst/>
          </a:prstGeom>
          <a:noFill/>
          <a:ln>
            <a:noFill/>
          </a:ln>
        </p:spPr>
      </p:pic>
      <p:sp>
        <p:nvSpPr>
          <p:cNvPr id="22" name="Rectangle 4"/>
          <p:cNvSpPr>
            <a:spLocks noChangeArrowheads="1"/>
          </p:cNvSpPr>
          <p:nvPr userDrawn="1"/>
        </p:nvSpPr>
        <p:spPr bwMode="auto">
          <a:xfrm>
            <a:off x="177798" y="1808515"/>
            <a:ext cx="8339666" cy="2804161"/>
          </a:xfrm>
          <a:prstGeom prst="rect">
            <a:avLst/>
          </a:prstGeom>
          <a:noFill/>
          <a:ln w="9525">
            <a:noFill/>
            <a:miter lim="800000"/>
            <a:headEnd/>
            <a:tailEnd/>
          </a:ln>
        </p:spPr>
        <p:txBody>
          <a:bodyPr lIns="91432" tIns="45716" rIns="91432" bIns="45716"/>
          <a:lstStyle/>
          <a:p>
            <a:pPr eaLnBrk="1" hangingPunct="1">
              <a:lnSpc>
                <a:spcPct val="70000"/>
              </a:lnSpc>
            </a:pPr>
            <a:r>
              <a:rPr lang="en-US" sz="5400" spc="-300" dirty="0">
                <a:solidFill>
                  <a:srgbClr val="000000">
                    <a:lumMod val="65000"/>
                    <a:lumOff val="35000"/>
                  </a:srgbClr>
                </a:solidFill>
                <a:latin typeface="Helvetica" pitchFamily="34" charset="0"/>
              </a:rPr>
              <a:t>Authorized </a:t>
            </a:r>
          </a:p>
          <a:p>
            <a:pPr eaLnBrk="1" hangingPunct="1">
              <a:lnSpc>
                <a:spcPct val="70000"/>
              </a:lnSpc>
            </a:pPr>
            <a:r>
              <a:rPr lang="en-US" sz="5400" spc="-300" dirty="0">
                <a:solidFill>
                  <a:srgbClr val="000000">
                    <a:lumMod val="65000"/>
                    <a:lumOff val="35000"/>
                  </a:srgbClr>
                </a:solidFill>
                <a:latin typeface="Helvetica" pitchFamily="34" charset="0"/>
              </a:rPr>
              <a:t>Service Center</a:t>
            </a:r>
          </a:p>
          <a:p>
            <a:pPr eaLnBrk="1" hangingPunct="1">
              <a:lnSpc>
                <a:spcPct val="70000"/>
              </a:lnSpc>
            </a:pPr>
            <a:r>
              <a:rPr lang="en-US" sz="5400" b="0" spc="-300" dirty="0">
                <a:solidFill>
                  <a:srgbClr val="87B100"/>
                </a:solidFill>
                <a:latin typeface="Helvetica" pitchFamily="34" charset="0"/>
              </a:rPr>
              <a:t>Meeting</a:t>
            </a:r>
            <a:endParaRPr lang="fr-FR" sz="5400" b="0" spc="-300" dirty="0">
              <a:solidFill>
                <a:srgbClr val="87B100"/>
              </a:solidFill>
              <a:latin typeface="Helvetica" pitchFamily="34" charset="0"/>
            </a:endParaRPr>
          </a:p>
        </p:txBody>
      </p:sp>
      <p:sp>
        <p:nvSpPr>
          <p:cNvPr id="23" name="Rectangle 4"/>
          <p:cNvSpPr>
            <a:spLocks noChangeArrowheads="1"/>
          </p:cNvSpPr>
          <p:nvPr userDrawn="1"/>
        </p:nvSpPr>
        <p:spPr bwMode="auto">
          <a:xfrm>
            <a:off x="169325" y="670565"/>
            <a:ext cx="2429936" cy="508000"/>
          </a:xfrm>
          <a:prstGeom prst="rect">
            <a:avLst/>
          </a:prstGeom>
          <a:noFill/>
          <a:ln w="9525">
            <a:noFill/>
            <a:miter lim="800000"/>
            <a:headEnd/>
            <a:tailEnd/>
          </a:ln>
        </p:spPr>
        <p:txBody>
          <a:bodyPr lIns="91432" tIns="45716" rIns="91432" bIns="45716"/>
          <a:lstStyle/>
          <a:p>
            <a:pPr eaLnBrk="1" hangingPunct="1">
              <a:lnSpc>
                <a:spcPct val="60000"/>
              </a:lnSpc>
            </a:pPr>
            <a:r>
              <a:rPr lang="en-US" sz="4000" spc="-300" dirty="0">
                <a:solidFill>
                  <a:srgbClr val="000000"/>
                </a:solidFill>
                <a:latin typeface="Helvetica" pitchFamily="34" charset="0"/>
              </a:rPr>
              <a:t>Welcome </a:t>
            </a:r>
          </a:p>
        </p:txBody>
      </p:sp>
      <p:sp>
        <p:nvSpPr>
          <p:cNvPr id="24" name="Rectangle 4"/>
          <p:cNvSpPr>
            <a:spLocks noChangeArrowheads="1"/>
          </p:cNvSpPr>
          <p:nvPr userDrawn="1"/>
        </p:nvSpPr>
        <p:spPr bwMode="auto">
          <a:xfrm>
            <a:off x="203193" y="1107443"/>
            <a:ext cx="2429936" cy="508000"/>
          </a:xfrm>
          <a:prstGeom prst="rect">
            <a:avLst/>
          </a:prstGeom>
          <a:noFill/>
          <a:ln w="9525">
            <a:noFill/>
            <a:miter lim="800000"/>
            <a:headEnd/>
            <a:tailEnd/>
          </a:ln>
        </p:spPr>
        <p:txBody>
          <a:bodyPr lIns="91432" tIns="45716" rIns="91432" bIns="45716"/>
          <a:lstStyle/>
          <a:p>
            <a:pPr eaLnBrk="1" hangingPunct="1">
              <a:lnSpc>
                <a:spcPct val="60000"/>
              </a:lnSpc>
            </a:pPr>
            <a:r>
              <a:rPr lang="en-US" sz="4000" spc="-300" dirty="0">
                <a:solidFill>
                  <a:srgbClr val="000000"/>
                </a:solidFill>
                <a:latin typeface="Helvetica" pitchFamily="34" charset="0"/>
              </a:rPr>
              <a:t>to the</a:t>
            </a:r>
          </a:p>
        </p:txBody>
      </p:sp>
      <p:sp>
        <p:nvSpPr>
          <p:cNvPr id="25" name="Rectangle 2"/>
          <p:cNvSpPr>
            <a:spLocks noChangeArrowheads="1"/>
          </p:cNvSpPr>
          <p:nvPr userDrawn="1"/>
        </p:nvSpPr>
        <p:spPr bwMode="auto">
          <a:xfrm>
            <a:off x="0" y="4548399"/>
            <a:ext cx="9151938" cy="670559"/>
          </a:xfrm>
          <a:prstGeom prst="rect">
            <a:avLst/>
          </a:prstGeom>
          <a:gradFill flip="none" rotWithShape="1">
            <a:gsLst>
              <a:gs pos="68000">
                <a:srgbClr val="81AE00">
                  <a:alpha val="45000"/>
                </a:srgbClr>
              </a:gs>
              <a:gs pos="15000">
                <a:schemeClr val="tx1">
                  <a:lumMod val="85000"/>
                  <a:lumOff val="15000"/>
                  <a:alpha val="45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sp>
        <p:nvSpPr>
          <p:cNvPr id="26" name="Rectangle 2"/>
          <p:cNvSpPr>
            <a:spLocks noChangeArrowheads="1"/>
          </p:cNvSpPr>
          <p:nvPr userDrawn="1"/>
        </p:nvSpPr>
        <p:spPr bwMode="auto">
          <a:xfrm>
            <a:off x="0" y="5340879"/>
            <a:ext cx="9151938" cy="670559"/>
          </a:xfrm>
          <a:prstGeom prst="rect">
            <a:avLst/>
          </a:prstGeom>
          <a:gradFill flip="none" rotWithShape="1">
            <a:gsLst>
              <a:gs pos="68000">
                <a:schemeClr val="bg1">
                  <a:lumMod val="85000"/>
                  <a:alpha val="67000"/>
                </a:schemeClr>
              </a:gs>
              <a:gs pos="15000">
                <a:schemeClr val="tx1">
                  <a:lumMod val="85000"/>
                  <a:lumOff val="15000"/>
                  <a:alpha val="67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sp>
        <p:nvSpPr>
          <p:cNvPr id="27" name="Rectangle 26"/>
          <p:cNvSpPr/>
          <p:nvPr userDrawn="1"/>
        </p:nvSpPr>
        <p:spPr>
          <a:xfrm>
            <a:off x="0" y="5998704"/>
            <a:ext cx="9144000" cy="84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pic>
        <p:nvPicPr>
          <p:cNvPr id="28" name="Image 27" descr="DF-Corpo-Black.png"/>
          <p:cNvPicPr>
            <a:picLocks noChangeAspect="1"/>
          </p:cNvPicPr>
          <p:nvPr userDrawn="1"/>
        </p:nvPicPr>
        <p:blipFill>
          <a:blip r:embed="rId4" cstate="print"/>
          <a:stretch>
            <a:fillRect/>
          </a:stretch>
        </p:blipFill>
        <p:spPr>
          <a:xfrm>
            <a:off x="152457" y="6064098"/>
            <a:ext cx="1845185" cy="631836"/>
          </a:xfrm>
          <a:prstGeom prst="rect">
            <a:avLst/>
          </a:prstGeom>
        </p:spPr>
      </p:pic>
      <p:sp>
        <p:nvSpPr>
          <p:cNvPr id="29" name="Rectangle 5"/>
          <p:cNvSpPr txBox="1">
            <a:spLocks noChangeArrowheads="1"/>
          </p:cNvSpPr>
          <p:nvPr userDrawn="1"/>
        </p:nvSpPr>
        <p:spPr bwMode="auto">
          <a:xfrm>
            <a:off x="6189688" y="6281281"/>
            <a:ext cx="2776537" cy="259080"/>
          </a:xfrm>
          <a:prstGeom prst="rect">
            <a:avLst/>
          </a:prstGeom>
          <a:noFill/>
          <a:ln w="9525">
            <a:noFill/>
            <a:miter lim="800000"/>
            <a:headEnd/>
            <a:tailEnd/>
          </a:ln>
        </p:spPr>
        <p:txBody>
          <a:bodyPr/>
          <a:lstStyle>
            <a:lvl1pPr algn="ctr">
              <a:defRPr sz="1400" baseline="0">
                <a:latin typeface="Arial" charset="0"/>
                <a:ea typeface="+mn-ea"/>
              </a:defRPr>
            </a:lvl1pPr>
          </a:lstStyle>
          <a:p>
            <a:pPr eaLnBrk="1" hangingPunct="1">
              <a:defRPr/>
            </a:pPr>
            <a:r>
              <a:rPr lang="en-US" sz="1000" b="0" dirty="0">
                <a:solidFill>
                  <a:srgbClr val="000000"/>
                </a:solidFill>
                <a:latin typeface="Helvetica"/>
                <a:cs typeface="ＭＳ Ｐゴシック"/>
              </a:rPr>
              <a:t>ASC Meeting, October 21 &amp; 22, 2015</a:t>
            </a:r>
          </a:p>
        </p:txBody>
      </p:sp>
      <p:cxnSp>
        <p:nvCxnSpPr>
          <p:cNvPr id="30" name="Straight Connector 27"/>
          <p:cNvCxnSpPr/>
          <p:nvPr userDrawn="1"/>
        </p:nvCxnSpPr>
        <p:spPr>
          <a:xfrm>
            <a:off x="6019800" y="6254611"/>
            <a:ext cx="0" cy="35623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8344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e de presentateur">
    <p:spTree>
      <p:nvGrpSpPr>
        <p:cNvPr id="1" name=""/>
        <p:cNvGrpSpPr/>
        <p:nvPr/>
      </p:nvGrpSpPr>
      <p:grpSpPr>
        <a:xfrm>
          <a:off x="0" y="0"/>
          <a:ext cx="0" cy="0"/>
          <a:chOff x="0" y="0"/>
          <a:chExt cx="0" cy="0"/>
        </a:xfrm>
      </p:grpSpPr>
      <p:sp>
        <p:nvSpPr>
          <p:cNvPr id="7"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grpSp>
        <p:nvGrpSpPr>
          <p:cNvPr id="19" name="Groupe 18"/>
          <p:cNvGrpSpPr/>
          <p:nvPr userDrawn="1"/>
        </p:nvGrpSpPr>
        <p:grpSpPr>
          <a:xfrm>
            <a:off x="7887411" y="1230233"/>
            <a:ext cx="899091" cy="1435552"/>
            <a:chOff x="7800975" y="1371600"/>
            <a:chExt cx="1019175" cy="1352550"/>
          </a:xfrm>
        </p:grpSpPr>
        <p:sp>
          <p:nvSpPr>
            <p:cNvPr id="14" name="Rectangle 13"/>
            <p:cNvSpPr/>
            <p:nvPr userDrawn="1"/>
          </p:nvSpPr>
          <p:spPr>
            <a:xfrm>
              <a:off x="7800975" y="1371600"/>
              <a:ext cx="1019175" cy="135255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7" name="ZoneTexte 16"/>
            <p:cNvSpPr txBox="1"/>
            <p:nvPr userDrawn="1"/>
          </p:nvSpPr>
          <p:spPr>
            <a:xfrm>
              <a:off x="7867650" y="1466850"/>
              <a:ext cx="885825" cy="695955"/>
            </a:xfrm>
            <a:prstGeom prst="rect">
              <a:avLst/>
            </a:prstGeom>
            <a:noFill/>
          </p:spPr>
          <p:txBody>
            <a:bodyPr wrap="square" rtlCol="0">
              <a:spAutoFit/>
            </a:bodyPr>
            <a:lstStyle/>
            <a:p>
              <a:pPr algn="ctr" eaLnBrk="1" hangingPunct="1"/>
              <a:r>
                <a:rPr lang="fr-FR" sz="1400" b="0" dirty="0">
                  <a:solidFill>
                    <a:srgbClr val="000000"/>
                  </a:solidFill>
                  <a:latin typeface="Helvetica"/>
                </a:rPr>
                <a:t>Photo</a:t>
              </a:r>
              <a:br>
                <a:rPr lang="fr-FR" sz="1400" b="0" dirty="0">
                  <a:solidFill>
                    <a:srgbClr val="000000"/>
                  </a:solidFill>
                  <a:latin typeface="Helvetica"/>
                </a:rPr>
              </a:br>
              <a:r>
                <a:rPr lang="fr-FR" sz="1400" b="0" dirty="0">
                  <a:solidFill>
                    <a:srgbClr val="000000"/>
                  </a:solidFill>
                  <a:latin typeface="Helvetica"/>
                </a:rPr>
                <a:t>W:1.34</a:t>
              </a:r>
            </a:p>
            <a:p>
              <a:pPr algn="ctr" eaLnBrk="1" hangingPunct="1"/>
              <a:r>
                <a:rPr lang="fr-FR" sz="1400" b="0" dirty="0">
                  <a:solidFill>
                    <a:srgbClr val="000000"/>
                  </a:solidFill>
                  <a:latin typeface="Helvetica"/>
                </a:rPr>
                <a:t>H:1.0</a:t>
              </a:r>
            </a:p>
          </p:txBody>
        </p:sp>
      </p:grpSp>
      <p:sp>
        <p:nvSpPr>
          <p:cNvPr id="20"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21"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dirty="0"/>
              <a:t>Title </a:t>
            </a:r>
          </a:p>
        </p:txBody>
      </p:sp>
      <p:sp>
        <p:nvSpPr>
          <p:cNvPr id="11" name="Espace réservé du texte 10"/>
          <p:cNvSpPr>
            <a:spLocks noGrp="1"/>
          </p:cNvSpPr>
          <p:nvPr>
            <p:ph type="body" sz="quarter" idx="10" hasCustomPrompt="1"/>
          </p:nvPr>
        </p:nvSpPr>
        <p:spPr>
          <a:xfrm>
            <a:off x="3624821" y="2737044"/>
            <a:ext cx="5210334" cy="562219"/>
          </a:xfrm>
          <a:prstGeom prst="rect">
            <a:avLst/>
          </a:prstGeom>
        </p:spPr>
        <p:txBody>
          <a:bodyPr/>
          <a:lstStyle>
            <a:lvl1pPr>
              <a:buNone/>
              <a:defRPr kumimoji="0" lang="en-US" sz="3600" b="1" i="0" u="none" strike="noStrike" kern="1200" cap="none" spc="-150" normalizeH="0" baseline="0" noProof="0" dirty="0" smtClean="0">
                <a:ln>
                  <a:noFill/>
                </a:ln>
                <a:solidFill>
                  <a:srgbClr val="5F5D5F"/>
                </a:solidFill>
                <a:effectLst/>
                <a:uLnTx/>
                <a:uFillTx/>
                <a:latin typeface="Helvetica" charset="0"/>
                <a:ea typeface="ＭＳ Ｐゴシック" pitchFamily="1" charset="-128"/>
                <a:cs typeface="+mn-cs"/>
              </a:defRPr>
            </a:lvl1pPr>
          </a:lstStyle>
          <a:p>
            <a:pPr lvl="0"/>
            <a:r>
              <a:rPr lang="en-US" noProof="0" dirty="0"/>
              <a:t>Name</a:t>
            </a:r>
          </a:p>
        </p:txBody>
      </p:sp>
      <p:sp>
        <p:nvSpPr>
          <p:cNvPr id="13" name="Espace réservé du texte 12"/>
          <p:cNvSpPr>
            <a:spLocks noGrp="1"/>
          </p:cNvSpPr>
          <p:nvPr>
            <p:ph type="body" sz="quarter" idx="11" hasCustomPrompt="1"/>
          </p:nvPr>
        </p:nvSpPr>
        <p:spPr>
          <a:xfrm>
            <a:off x="3624821" y="3299263"/>
            <a:ext cx="5210260" cy="862135"/>
          </a:xfrm>
          <a:prstGeom prst="rect">
            <a:avLst/>
          </a:prstGeom>
        </p:spPr>
        <p:txBody>
          <a:bodyPr/>
          <a:lstStyle>
            <a:lvl1pPr>
              <a:buNone/>
              <a:defRPr kumimoji="0" lang="fr-FR" sz="2100" b="1" i="0" u="none" strike="noStrike" kern="1200" cap="none" spc="-150" normalizeH="0" baseline="0" noProof="0" dirty="0" smtClean="0">
                <a:ln>
                  <a:noFill/>
                </a:ln>
                <a:solidFill>
                  <a:srgbClr val="81AE00"/>
                </a:solidFill>
                <a:effectLst/>
                <a:uLnTx/>
                <a:uFillTx/>
                <a:latin typeface="Helvetica" charset="0"/>
                <a:ea typeface="ＭＳ Ｐゴシック" pitchFamily="1" charset="-128"/>
                <a:cs typeface="+mn-cs"/>
              </a:defRPr>
            </a:lvl1pPr>
          </a:lstStyle>
          <a:p>
            <a:pPr lvl="0"/>
            <a:r>
              <a:rPr lang="en-US" noProof="0" dirty="0"/>
              <a:t>Title</a:t>
            </a:r>
          </a:p>
          <a:p>
            <a:pPr lvl="0"/>
            <a:r>
              <a:rPr lang="en-US" noProof="0" dirty="0"/>
              <a:t>		Company</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83" y="2745409"/>
            <a:ext cx="2468880" cy="1375990"/>
          </a:xfrm>
          <a:prstGeom prst="rect">
            <a:avLst/>
          </a:prstGeom>
        </p:spPr>
      </p:pic>
    </p:spTree>
    <p:extLst>
      <p:ext uri="{BB962C8B-B14F-4D97-AF65-F5344CB8AC3E}">
        <p14:creationId xmlns:p14="http://schemas.microsoft.com/office/powerpoint/2010/main" val="26297638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apositive de titre de partie">
    <p:spTree>
      <p:nvGrpSpPr>
        <p:cNvPr id="1" name=""/>
        <p:cNvGrpSpPr/>
        <p:nvPr/>
      </p:nvGrpSpPr>
      <p:grpSpPr>
        <a:xfrm>
          <a:off x="0" y="0"/>
          <a:ext cx="0" cy="0"/>
          <a:chOff x="0" y="0"/>
          <a:chExt cx="0" cy="0"/>
        </a:xfrm>
      </p:grpSpPr>
      <p:sp>
        <p:nvSpPr>
          <p:cNvPr id="4"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5"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992707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76" y="1372056"/>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053525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re et contenu 1 colonne grey background">
    <p:spTree>
      <p:nvGrpSpPr>
        <p:cNvPr id="1" name=""/>
        <p:cNvGrpSpPr/>
        <p:nvPr/>
      </p:nvGrpSpPr>
      <p:grpSpPr>
        <a:xfrm>
          <a:off x="0" y="0"/>
          <a:ext cx="0" cy="0"/>
          <a:chOff x="0" y="0"/>
          <a:chExt cx="0" cy="0"/>
        </a:xfrm>
      </p:grpSpPr>
      <p:sp>
        <p:nvSpPr>
          <p:cNvPr id="8" name="Rectangle 7"/>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Espace réservé du contenu 2"/>
          <p:cNvSpPr>
            <a:spLocks noGrp="1"/>
          </p:cNvSpPr>
          <p:nvPr>
            <p:ph sz="half" idx="14"/>
          </p:nvPr>
        </p:nvSpPr>
        <p:spPr>
          <a:xfrm>
            <a:off x="268076" y="1372056"/>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907138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et contenu 1 colonne sur dark grey background">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9" y="1126085"/>
            <a:ext cx="9155853" cy="5046133"/>
          </a:xfrm>
          <a:prstGeom prst="rect">
            <a:avLst/>
          </a:prstGeom>
          <a:solidFill>
            <a:srgbClr val="403F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fr-FR" sz="2400" b="0" baseline="30000" dirty="0">
                <a:solidFill>
                  <a:srgbClr val="000000"/>
                </a:solidFill>
                <a:latin typeface="Arial" pitchFamily="34" charset="0"/>
              </a:rPr>
              <a:t> </a:t>
            </a:r>
          </a:p>
        </p:txBody>
      </p:sp>
      <p:sp>
        <p:nvSpPr>
          <p:cNvPr id="9" name="Espace réservé du contenu 2"/>
          <p:cNvSpPr>
            <a:spLocks noGrp="1"/>
          </p:cNvSpPr>
          <p:nvPr>
            <p:ph sz="half" idx="14"/>
          </p:nvPr>
        </p:nvSpPr>
        <p:spPr>
          <a:xfrm>
            <a:off x="268044" y="1372056"/>
            <a:ext cx="8603394"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bg1"/>
                </a:solidFill>
                <a:latin typeface="Helvetica" pitchFamily="34" charset="0"/>
                <a:cs typeface="Helvetica" pitchFamily="34" charset="0"/>
              </a:defRPr>
            </a:lvl1pPr>
            <a:lvl2pPr marL="684000" indent="-284400" algn="l">
              <a:buSzPct val="90000"/>
              <a:buFont typeface="Lucida Grande"/>
              <a:buChar char="⎯"/>
              <a:defRPr sz="1800" spc="0" baseline="0">
                <a:solidFill>
                  <a:schemeClr val="bg1"/>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bg1"/>
                </a:solidFill>
                <a:latin typeface="Helvetica" pitchFamily="34" charset="0"/>
                <a:cs typeface="Helvetica" pitchFamily="34" charset="0"/>
              </a:defRPr>
            </a:lvl3pPr>
            <a:lvl4pPr>
              <a:buFont typeface="Wingdings" pitchFamily="2" charset="2"/>
              <a:buChar char="§"/>
              <a:defRPr lang="fr-FR" sz="1400" i="1" kern="1200" noProof="0" dirty="0" smtClean="0">
                <a:solidFill>
                  <a:schemeClr val="bg1"/>
                </a:solidFill>
                <a:latin typeface="+mn-lt"/>
                <a:ea typeface="+mn-ea"/>
                <a:cs typeface="ＭＳ Ｐゴシック"/>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dirty="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7649522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re et contenu 1 colonne + bandeau">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45" y="1372052"/>
            <a:ext cx="8612186" cy="1577626"/>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04875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10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56" y="1372056"/>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1372056"/>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301304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re et contenu 2 colonnes  grey background">
    <p:spTree>
      <p:nvGrpSpPr>
        <p:cNvPr id="1" name=""/>
        <p:cNvGrpSpPr/>
        <p:nvPr/>
      </p:nvGrpSpPr>
      <p:grpSpPr>
        <a:xfrm>
          <a:off x="0" y="0"/>
          <a:ext cx="0" cy="0"/>
          <a:chOff x="0" y="0"/>
          <a:chExt cx="0" cy="0"/>
        </a:xfrm>
      </p:grpSpPr>
      <p:sp>
        <p:nvSpPr>
          <p:cNvPr id="8" name="Rectangle 7"/>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4"/>
          </p:nvPr>
        </p:nvSpPr>
        <p:spPr>
          <a:xfrm>
            <a:off x="268056" y="1372056"/>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1372056"/>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8308366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re et contenu  zone horizontale +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56" y="2716823"/>
            <a:ext cx="438015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2716823"/>
            <a:ext cx="424961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5"/>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0485430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re et contenu  zone horizontale + 2 colonnes  grey background">
    <p:spTree>
      <p:nvGrpSpPr>
        <p:cNvPr id="1" name=""/>
        <p:cNvGrpSpPr/>
        <p:nvPr/>
      </p:nvGrpSpPr>
      <p:grpSpPr>
        <a:xfrm>
          <a:off x="0" y="0"/>
          <a:ext cx="0" cy="0"/>
          <a:chOff x="0" y="0"/>
          <a:chExt cx="0" cy="0"/>
        </a:xfrm>
      </p:grpSpPr>
      <p:sp>
        <p:nvSpPr>
          <p:cNvPr id="14" name="Rectangle 13"/>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4"/>
          </p:nvPr>
        </p:nvSpPr>
        <p:spPr>
          <a:xfrm>
            <a:off x="268056" y="2716823"/>
            <a:ext cx="438015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12" y="2716823"/>
            <a:ext cx="424961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5"/>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4133524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74"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9"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dirty="0"/>
              <a:t>Title </a:t>
            </a:r>
          </a:p>
        </p:txBody>
      </p:sp>
      <p:sp>
        <p:nvSpPr>
          <p:cNvPr id="18"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9" name="Rectangle 26"/>
          <p:cNvSpPr>
            <a:spLocks noChangeArrowheads="1"/>
          </p:cNvSpPr>
          <p:nvPr userDrawn="1"/>
        </p:nvSpPr>
        <p:spPr bwMode="auto">
          <a:xfrm>
            <a:off x="6380156" y="3657600"/>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488462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re et contenu 1 colonne et 2 images grey background">
    <p:spTree>
      <p:nvGrpSpPr>
        <p:cNvPr id="1" name=""/>
        <p:cNvGrpSpPr/>
        <p:nvPr/>
      </p:nvGrpSpPr>
      <p:grpSpPr>
        <a:xfrm>
          <a:off x="0" y="0"/>
          <a:ext cx="0" cy="0"/>
          <a:chOff x="0" y="0"/>
          <a:chExt cx="0" cy="0"/>
        </a:xfrm>
      </p:grpSpPr>
      <p:sp>
        <p:nvSpPr>
          <p:cNvPr id="11" name="Rectangle 10"/>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6"/>
          </p:nvPr>
        </p:nvSpPr>
        <p:spPr>
          <a:xfrm>
            <a:off x="268074"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9"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dirty="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4" name="Rectangle 26"/>
          <p:cNvSpPr>
            <a:spLocks noChangeArrowheads="1"/>
          </p:cNvSpPr>
          <p:nvPr userDrawn="1"/>
        </p:nvSpPr>
        <p:spPr bwMode="auto">
          <a:xfrm>
            <a:off x="6380156" y="3657600"/>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Tree>
    <p:extLst>
      <p:ext uri="{BB962C8B-B14F-4D97-AF65-F5344CB8AC3E}">
        <p14:creationId xmlns:p14="http://schemas.microsoft.com/office/powerpoint/2010/main" val="2414097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67" y="1372056"/>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7"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13542"/>
            <a:ext cx="2763844" cy="5054924"/>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Tree>
    <p:extLst>
      <p:ext uri="{BB962C8B-B14F-4D97-AF65-F5344CB8AC3E}">
        <p14:creationId xmlns:p14="http://schemas.microsoft.com/office/powerpoint/2010/main" val="3169943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itre et contenu 1 colonne et 2 images grey background">
    <p:spTree>
      <p:nvGrpSpPr>
        <p:cNvPr id="1" name=""/>
        <p:cNvGrpSpPr/>
        <p:nvPr/>
      </p:nvGrpSpPr>
      <p:grpSpPr>
        <a:xfrm>
          <a:off x="0" y="0"/>
          <a:ext cx="0" cy="0"/>
          <a:chOff x="0" y="0"/>
          <a:chExt cx="0" cy="0"/>
        </a:xfrm>
      </p:grpSpPr>
      <p:sp>
        <p:nvSpPr>
          <p:cNvPr id="12" name="Rectangle 11"/>
          <p:cNvSpPr/>
          <p:nvPr userDrawn="1"/>
        </p:nvSpPr>
        <p:spPr>
          <a:xfrm>
            <a:off x="0" y="1114427"/>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Rectangle 26"/>
          <p:cNvSpPr>
            <a:spLocks noChangeArrowheads="1"/>
          </p:cNvSpPr>
          <p:nvPr userDrawn="1"/>
        </p:nvSpPr>
        <p:spPr bwMode="auto">
          <a:xfrm>
            <a:off x="6380156" y="1113540"/>
            <a:ext cx="2763844" cy="5068186"/>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0" name="Espace réservé du contenu 2"/>
          <p:cNvSpPr>
            <a:spLocks noGrp="1"/>
          </p:cNvSpPr>
          <p:nvPr>
            <p:ph sz="half" idx="16"/>
          </p:nvPr>
        </p:nvSpPr>
        <p:spPr>
          <a:xfrm>
            <a:off x="268067" y="1372056"/>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7"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4318753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1 image">
    <p:spTree>
      <p:nvGrpSpPr>
        <p:cNvPr id="1" name=""/>
        <p:cNvGrpSpPr/>
        <p:nvPr/>
      </p:nvGrpSpPr>
      <p:grpSpPr>
        <a:xfrm>
          <a:off x="0" y="0"/>
          <a:ext cx="0" cy="0"/>
          <a:chOff x="0" y="0"/>
          <a:chExt cx="0" cy="0"/>
        </a:xfrm>
      </p:grpSpPr>
      <p:sp>
        <p:nvSpPr>
          <p:cNvPr id="6" name="Espace réservé pour une image  10"/>
          <p:cNvSpPr>
            <a:spLocks noGrp="1"/>
          </p:cNvSpPr>
          <p:nvPr>
            <p:ph type="pic" sz="quarter" idx="14" hasCustomPrompt="1"/>
          </p:nvPr>
        </p:nvSpPr>
        <p:spPr>
          <a:xfrm>
            <a:off x="0" y="1127194"/>
            <a:ext cx="9144000" cy="5045010"/>
          </a:xfrm>
          <a:prstGeom prst="rect">
            <a:avLst/>
          </a:prstGeom>
        </p:spPr>
        <p:txBody>
          <a:bodyPr/>
          <a:lstStyle>
            <a:lvl1pPr>
              <a:buNone/>
              <a:defRPr sz="2000"/>
            </a:lvl1pPr>
          </a:lstStyle>
          <a:p>
            <a:pPr lvl="0"/>
            <a:r>
              <a:rPr lang="fr-FR" noProof="0" dirty="0"/>
              <a:t>Cliquez sur l'icône pour ajouter une image pleine page</a:t>
            </a:r>
            <a:endParaRPr lang="en-US" noProof="0" dirty="0"/>
          </a:p>
        </p:txBody>
      </p:sp>
      <p:sp>
        <p:nvSpPr>
          <p:cNvPr id="5"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dirty="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5261782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re et carte">
    <p:spTree>
      <p:nvGrpSpPr>
        <p:cNvPr id="1" name=""/>
        <p:cNvGrpSpPr/>
        <p:nvPr/>
      </p:nvGrpSpPr>
      <p:grpSpPr>
        <a:xfrm>
          <a:off x="0" y="0"/>
          <a:ext cx="0" cy="0"/>
          <a:chOff x="0" y="0"/>
          <a:chExt cx="0" cy="0"/>
        </a:xfrm>
      </p:grpSpPr>
      <p:pic>
        <p:nvPicPr>
          <p:cNvPr id="9" name="Image 11" descr="Carte2.jpg"/>
          <p:cNvPicPr>
            <a:picLocks noChangeAspect="1"/>
          </p:cNvPicPr>
          <p:nvPr userDrawn="1"/>
        </p:nvPicPr>
        <p:blipFill>
          <a:blip r:embed="rId2" cstate="print"/>
          <a:srcRect b="6706"/>
          <a:stretch>
            <a:fillRect/>
          </a:stretch>
        </p:blipFill>
        <p:spPr bwMode="auto">
          <a:xfrm>
            <a:off x="-32541" y="1123954"/>
            <a:ext cx="9176541" cy="4476750"/>
          </a:xfrm>
          <a:prstGeom prst="rect">
            <a:avLst/>
          </a:prstGeom>
          <a:noFill/>
          <a:ln w="9525">
            <a:noFill/>
            <a:miter lim="800000"/>
            <a:headEnd/>
            <a:tailEnd/>
          </a:ln>
        </p:spPr>
      </p:pic>
      <p:sp>
        <p:nvSpPr>
          <p:cNvPr id="6" name="Rectangle 23"/>
          <p:cNvSpPr>
            <a:spLocks noChangeArrowheads="1"/>
          </p:cNvSpPr>
          <p:nvPr userDrawn="1"/>
        </p:nvSpPr>
        <p:spPr bwMode="auto">
          <a:xfrm>
            <a:off x="0" y="5600700"/>
            <a:ext cx="9144000" cy="573088"/>
          </a:xfrm>
          <a:prstGeom prst="rect">
            <a:avLst/>
          </a:prstGeom>
          <a:solidFill>
            <a:schemeClr val="tx2">
              <a:alpha val="48000"/>
            </a:schemeClr>
          </a:solidFill>
          <a:ln>
            <a:noFill/>
          </a:ln>
        </p:spPr>
        <p:txBody>
          <a:bodyPr wrap="none" anchor="ctr"/>
          <a:lstStyle/>
          <a:p>
            <a:pPr algn="ctr">
              <a:defRPr/>
            </a:pPr>
            <a:endParaRPr lang="en-US" sz="2400" b="0" baseline="-25000" dirty="0">
              <a:solidFill>
                <a:srgbClr val="000000"/>
              </a:solidFill>
            </a:endParaRPr>
          </a:p>
        </p:txBody>
      </p:sp>
      <p:sp>
        <p:nvSpPr>
          <p:cNvPr id="8" name="Espace réservé du texte 17"/>
          <p:cNvSpPr>
            <a:spLocks noGrp="1"/>
          </p:cNvSpPr>
          <p:nvPr>
            <p:ph type="body" sz="quarter" idx="14"/>
          </p:nvPr>
        </p:nvSpPr>
        <p:spPr>
          <a:xfrm>
            <a:off x="2390775" y="5581654"/>
            <a:ext cx="5065102" cy="590550"/>
          </a:xfrm>
          <a:prstGeom prst="rect">
            <a:avLst/>
          </a:prstGeom>
        </p:spPr>
        <p:txBody>
          <a:bodyPr/>
          <a:lstStyle>
            <a:lvl1pPr>
              <a:buNone/>
              <a:defRPr sz="1200">
                <a:solidFill>
                  <a:schemeClr val="bg1"/>
                </a:solidFill>
                <a:latin typeface="Helvetica" pitchFamily="34" charset="0"/>
                <a:cs typeface="Helvetica" pitchFamily="34" charset="0"/>
              </a:defRPr>
            </a:lvl1pPr>
            <a:lvl2pPr>
              <a:buNone/>
              <a:defRPr sz="1100">
                <a:solidFill>
                  <a:schemeClr val="bg1"/>
                </a:solidFill>
                <a:latin typeface="Helvetica" pitchFamily="34" charset="0"/>
                <a:cs typeface="Helvetica" pitchFamily="34" charset="0"/>
              </a:defRPr>
            </a:lvl2pPr>
            <a:lvl3pPr>
              <a:buNone/>
              <a:defRPr sz="1050"/>
            </a:lvl3pPr>
            <a:lvl4pPr>
              <a:buNone/>
              <a:defRPr sz="1000"/>
            </a:lvl4pPr>
            <a:lvl5pPr>
              <a:buNone/>
              <a:defRPr sz="1000"/>
            </a:lvl5pPr>
          </a:lstStyle>
          <a:p>
            <a:pPr lvl="0"/>
            <a:r>
              <a:rPr lang="fr-FR" noProof="0"/>
              <a:t>Cliquez pour modifier les styles du texte du masque</a:t>
            </a:r>
          </a:p>
        </p:txBody>
      </p:sp>
      <p:sp>
        <p:nvSpPr>
          <p:cNvPr id="7" name="Titre 1"/>
          <p:cNvSpPr>
            <a:spLocks noGrp="1"/>
          </p:cNvSpPr>
          <p:nvPr>
            <p:ph type="ctrTitle" hasCustomPrompt="1"/>
          </p:nvPr>
        </p:nvSpPr>
        <p:spPr>
          <a:xfrm>
            <a:off x="263833"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482"/>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7274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86283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sposition de titre">
    <p:spTree>
      <p:nvGrpSpPr>
        <p:cNvPr id="1" name=""/>
        <p:cNvGrpSpPr/>
        <p:nvPr/>
      </p:nvGrpSpPr>
      <p:grpSpPr>
        <a:xfrm>
          <a:off x="0" y="0"/>
          <a:ext cx="0" cy="0"/>
          <a:chOff x="0" y="0"/>
          <a:chExt cx="0" cy="0"/>
        </a:xfrm>
      </p:grpSpPr>
      <p:pic>
        <p:nvPicPr>
          <p:cNvPr id="20" name="Picture 3" descr="Logo_DF_liner_M"/>
          <p:cNvPicPr>
            <a:picLocks noChangeAspect="1" noChangeArrowheads="1"/>
          </p:cNvPicPr>
          <p:nvPr userDrawn="1"/>
        </p:nvPicPr>
        <p:blipFill>
          <a:blip r:embed="rId2" cstate="print"/>
          <a:srcRect/>
          <a:stretch>
            <a:fillRect/>
          </a:stretch>
        </p:blipFill>
        <p:spPr bwMode="auto">
          <a:xfrm>
            <a:off x="228600" y="6204444"/>
            <a:ext cx="3886200" cy="386716"/>
          </a:xfrm>
          <a:prstGeom prst="rect">
            <a:avLst/>
          </a:prstGeom>
          <a:noFill/>
          <a:ln w="9525">
            <a:noFill/>
            <a:miter lim="800000"/>
            <a:headEnd/>
            <a:tailEnd/>
          </a:ln>
        </p:spPr>
      </p:pic>
      <p:pic>
        <p:nvPicPr>
          <p:cNvPr id="21" name="Picture 29" descr="8X-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4777" y="-126575"/>
            <a:ext cx="7677161" cy="6913506"/>
          </a:xfrm>
          <a:prstGeom prst="rect">
            <a:avLst/>
          </a:prstGeom>
          <a:noFill/>
          <a:ln>
            <a:noFill/>
          </a:ln>
        </p:spPr>
      </p:pic>
      <p:sp>
        <p:nvSpPr>
          <p:cNvPr id="22" name="Rectangle 4"/>
          <p:cNvSpPr>
            <a:spLocks noChangeArrowheads="1"/>
          </p:cNvSpPr>
          <p:nvPr userDrawn="1"/>
        </p:nvSpPr>
        <p:spPr bwMode="auto">
          <a:xfrm>
            <a:off x="115806" y="1366788"/>
            <a:ext cx="8339666" cy="2804161"/>
          </a:xfrm>
          <a:prstGeom prst="rect">
            <a:avLst/>
          </a:prstGeom>
          <a:noFill/>
          <a:ln w="9525">
            <a:noFill/>
            <a:miter lim="800000"/>
            <a:headEnd/>
            <a:tailEnd/>
          </a:ln>
        </p:spPr>
        <p:txBody>
          <a:bodyPr lIns="91432" tIns="45716" rIns="91432" bIns="45716"/>
          <a:lstStyle/>
          <a:p>
            <a:pPr eaLnBrk="1" hangingPunct="1">
              <a:lnSpc>
                <a:spcPct val="70000"/>
              </a:lnSpc>
            </a:pPr>
            <a:r>
              <a:rPr lang="en-US" sz="4400" spc="-300" dirty="0">
                <a:solidFill>
                  <a:srgbClr val="000000">
                    <a:lumMod val="65000"/>
                    <a:lumOff val="35000"/>
                  </a:srgbClr>
                </a:solidFill>
                <a:latin typeface="Helvetica" pitchFamily="34" charset="0"/>
              </a:rPr>
              <a:t>The Need For</a:t>
            </a:r>
          </a:p>
          <a:p>
            <a:pPr eaLnBrk="1" hangingPunct="1">
              <a:lnSpc>
                <a:spcPct val="70000"/>
              </a:lnSpc>
            </a:pPr>
            <a:r>
              <a:rPr lang="en-US" sz="4800" spc="-300" dirty="0">
                <a:solidFill>
                  <a:srgbClr val="000000">
                    <a:lumMod val="65000"/>
                    <a:lumOff val="35000"/>
                  </a:srgbClr>
                </a:solidFill>
                <a:latin typeface="Helvetica" pitchFamily="34" charset="0"/>
              </a:rPr>
              <a:t>Aerospace Specific</a:t>
            </a:r>
          </a:p>
          <a:p>
            <a:pPr eaLnBrk="1" hangingPunct="1">
              <a:lnSpc>
                <a:spcPct val="70000"/>
              </a:lnSpc>
            </a:pPr>
            <a:r>
              <a:rPr lang="en-US" sz="4800" b="0" spc="-300" dirty="0">
                <a:solidFill>
                  <a:srgbClr val="87B100"/>
                </a:solidFill>
                <a:latin typeface="Helvetica" pitchFamily="34" charset="0"/>
              </a:rPr>
              <a:t>NDT Training</a:t>
            </a:r>
            <a:endParaRPr lang="fr-FR" sz="4800" b="0" spc="-300" dirty="0">
              <a:solidFill>
                <a:srgbClr val="87B100"/>
              </a:solidFill>
              <a:latin typeface="Helvetica" pitchFamily="34" charset="0"/>
            </a:endParaRPr>
          </a:p>
        </p:txBody>
      </p:sp>
      <p:sp>
        <p:nvSpPr>
          <p:cNvPr id="25" name="Rectangle 2"/>
          <p:cNvSpPr>
            <a:spLocks noChangeArrowheads="1"/>
          </p:cNvSpPr>
          <p:nvPr userDrawn="1"/>
        </p:nvSpPr>
        <p:spPr bwMode="auto">
          <a:xfrm>
            <a:off x="0" y="4548365"/>
            <a:ext cx="9151938" cy="670559"/>
          </a:xfrm>
          <a:prstGeom prst="rect">
            <a:avLst/>
          </a:prstGeom>
          <a:gradFill flip="none" rotWithShape="1">
            <a:gsLst>
              <a:gs pos="68000">
                <a:srgbClr val="81AE00">
                  <a:alpha val="45000"/>
                </a:srgbClr>
              </a:gs>
              <a:gs pos="15000">
                <a:schemeClr val="tx1">
                  <a:lumMod val="85000"/>
                  <a:lumOff val="15000"/>
                  <a:alpha val="45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sp>
        <p:nvSpPr>
          <p:cNvPr id="26" name="Rectangle 2"/>
          <p:cNvSpPr>
            <a:spLocks noChangeArrowheads="1"/>
          </p:cNvSpPr>
          <p:nvPr userDrawn="1"/>
        </p:nvSpPr>
        <p:spPr bwMode="auto">
          <a:xfrm>
            <a:off x="0" y="5340845"/>
            <a:ext cx="9151938" cy="670559"/>
          </a:xfrm>
          <a:prstGeom prst="rect">
            <a:avLst/>
          </a:prstGeom>
          <a:gradFill flip="none" rotWithShape="1">
            <a:gsLst>
              <a:gs pos="68000">
                <a:schemeClr val="bg1">
                  <a:lumMod val="85000"/>
                  <a:alpha val="67000"/>
                </a:schemeClr>
              </a:gs>
              <a:gs pos="15000">
                <a:schemeClr val="tx1">
                  <a:lumMod val="85000"/>
                  <a:lumOff val="15000"/>
                  <a:alpha val="67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sp>
        <p:nvSpPr>
          <p:cNvPr id="27" name="Rectangle 26"/>
          <p:cNvSpPr/>
          <p:nvPr userDrawn="1"/>
        </p:nvSpPr>
        <p:spPr>
          <a:xfrm>
            <a:off x="0" y="5998704"/>
            <a:ext cx="9144000" cy="84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29" name="Rectangle 5"/>
          <p:cNvSpPr txBox="1">
            <a:spLocks noChangeArrowheads="1"/>
          </p:cNvSpPr>
          <p:nvPr userDrawn="1"/>
        </p:nvSpPr>
        <p:spPr bwMode="auto">
          <a:xfrm>
            <a:off x="6189664" y="6281281"/>
            <a:ext cx="2776537" cy="259080"/>
          </a:xfrm>
          <a:prstGeom prst="rect">
            <a:avLst/>
          </a:prstGeom>
          <a:noFill/>
          <a:ln w="9525">
            <a:noFill/>
            <a:miter lim="800000"/>
            <a:headEnd/>
            <a:tailEnd/>
          </a:ln>
        </p:spPr>
        <p:txBody>
          <a:bodyPr/>
          <a:lstStyle>
            <a:lvl1pPr algn="ctr">
              <a:defRPr sz="1400" baseline="0">
                <a:latin typeface="Arial" charset="0"/>
                <a:ea typeface="+mn-ea"/>
              </a:defRPr>
            </a:lvl1pPr>
          </a:lstStyle>
          <a:p>
            <a:pPr eaLnBrk="1" hangingPunct="1">
              <a:defRPr/>
            </a:pPr>
            <a:r>
              <a:rPr lang="en-US" sz="1000" b="0" dirty="0">
                <a:solidFill>
                  <a:srgbClr val="000000"/>
                </a:solidFill>
                <a:latin typeface="Helvetica"/>
                <a:cs typeface="ＭＳ Ｐゴシック"/>
              </a:rPr>
              <a:t>AA&amp;S Conference , 22-25 May, 2017</a:t>
            </a:r>
          </a:p>
        </p:txBody>
      </p:sp>
      <p:cxnSp>
        <p:nvCxnSpPr>
          <p:cNvPr id="30" name="Straight Connector 27"/>
          <p:cNvCxnSpPr/>
          <p:nvPr userDrawn="1"/>
        </p:nvCxnSpPr>
        <p:spPr>
          <a:xfrm>
            <a:off x="6019800" y="6254611"/>
            <a:ext cx="0" cy="35623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4" name="Picture 13" descr="cid:image001.png@01D100DF.9776FE40"/>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6034456"/>
            <a:ext cx="2076450" cy="752475"/>
          </a:xfrm>
          <a:prstGeom prst="rect">
            <a:avLst/>
          </a:prstGeom>
          <a:noFill/>
          <a:ln>
            <a:noFill/>
          </a:ln>
        </p:spPr>
      </p:pic>
    </p:spTree>
    <p:extLst>
      <p:ext uri="{BB962C8B-B14F-4D97-AF65-F5344CB8AC3E}">
        <p14:creationId xmlns:p14="http://schemas.microsoft.com/office/powerpoint/2010/main" val="18953200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apositive de presentateur">
    <p:spTree>
      <p:nvGrpSpPr>
        <p:cNvPr id="1" name=""/>
        <p:cNvGrpSpPr/>
        <p:nvPr/>
      </p:nvGrpSpPr>
      <p:grpSpPr>
        <a:xfrm>
          <a:off x="0" y="0"/>
          <a:ext cx="0" cy="0"/>
          <a:chOff x="0" y="0"/>
          <a:chExt cx="0" cy="0"/>
        </a:xfrm>
      </p:grpSpPr>
      <p:sp>
        <p:nvSpPr>
          <p:cNvPr id="7"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grpSp>
        <p:nvGrpSpPr>
          <p:cNvPr id="19" name="Groupe 18"/>
          <p:cNvGrpSpPr/>
          <p:nvPr userDrawn="1"/>
        </p:nvGrpSpPr>
        <p:grpSpPr>
          <a:xfrm>
            <a:off x="7887407" y="1230230"/>
            <a:ext cx="899091" cy="1435552"/>
            <a:chOff x="7800975" y="1371600"/>
            <a:chExt cx="1019175" cy="1352550"/>
          </a:xfrm>
        </p:grpSpPr>
        <p:sp>
          <p:nvSpPr>
            <p:cNvPr id="14" name="Rectangle 13"/>
            <p:cNvSpPr/>
            <p:nvPr userDrawn="1"/>
          </p:nvSpPr>
          <p:spPr>
            <a:xfrm>
              <a:off x="7800975" y="1371600"/>
              <a:ext cx="1019175" cy="135255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7" name="ZoneTexte 16"/>
            <p:cNvSpPr txBox="1"/>
            <p:nvPr userDrawn="1"/>
          </p:nvSpPr>
          <p:spPr>
            <a:xfrm>
              <a:off x="7867650" y="1466850"/>
              <a:ext cx="885825" cy="695955"/>
            </a:xfrm>
            <a:prstGeom prst="rect">
              <a:avLst/>
            </a:prstGeom>
            <a:noFill/>
          </p:spPr>
          <p:txBody>
            <a:bodyPr wrap="square" rtlCol="0">
              <a:spAutoFit/>
            </a:bodyPr>
            <a:lstStyle/>
            <a:p>
              <a:pPr algn="ctr" eaLnBrk="1" hangingPunct="1"/>
              <a:r>
                <a:rPr lang="fr-FR" sz="1400" b="0" dirty="0">
                  <a:solidFill>
                    <a:srgbClr val="000000"/>
                  </a:solidFill>
                  <a:latin typeface="Helvetica"/>
                </a:rPr>
                <a:t>Photo</a:t>
              </a:r>
              <a:br>
                <a:rPr lang="fr-FR" sz="1400" b="0" dirty="0">
                  <a:solidFill>
                    <a:srgbClr val="000000"/>
                  </a:solidFill>
                  <a:latin typeface="Helvetica"/>
                </a:rPr>
              </a:br>
              <a:r>
                <a:rPr lang="fr-FR" sz="1400" b="0" dirty="0">
                  <a:solidFill>
                    <a:srgbClr val="000000"/>
                  </a:solidFill>
                  <a:latin typeface="Helvetica"/>
                </a:rPr>
                <a:t>W:1.34</a:t>
              </a:r>
            </a:p>
            <a:p>
              <a:pPr algn="ctr" eaLnBrk="1" hangingPunct="1"/>
              <a:r>
                <a:rPr lang="fr-FR" sz="1400" b="0" dirty="0">
                  <a:solidFill>
                    <a:srgbClr val="000000"/>
                  </a:solidFill>
                  <a:latin typeface="Helvetica"/>
                </a:rPr>
                <a:t>H:1.0</a:t>
              </a:r>
            </a:p>
          </p:txBody>
        </p:sp>
      </p:grpSp>
      <p:sp>
        <p:nvSpPr>
          <p:cNvPr id="21"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11" name="Espace réservé du texte 10"/>
          <p:cNvSpPr>
            <a:spLocks noGrp="1"/>
          </p:cNvSpPr>
          <p:nvPr>
            <p:ph type="body" sz="quarter" idx="10" hasCustomPrompt="1"/>
          </p:nvPr>
        </p:nvSpPr>
        <p:spPr>
          <a:xfrm>
            <a:off x="3624821" y="2737044"/>
            <a:ext cx="5210334" cy="562219"/>
          </a:xfrm>
          <a:prstGeom prst="rect">
            <a:avLst/>
          </a:prstGeom>
        </p:spPr>
        <p:txBody>
          <a:bodyPr/>
          <a:lstStyle>
            <a:lvl1pPr>
              <a:buNone/>
              <a:defRPr kumimoji="0" lang="en-US" sz="3600" b="1" i="0" u="none" strike="noStrike" kern="1200" cap="none" spc="-150" normalizeH="0" baseline="0" noProof="0" dirty="0" smtClean="0">
                <a:ln>
                  <a:noFill/>
                </a:ln>
                <a:solidFill>
                  <a:srgbClr val="5F5D5F"/>
                </a:solidFill>
                <a:effectLst/>
                <a:uLnTx/>
                <a:uFillTx/>
                <a:latin typeface="Helvetica" charset="0"/>
                <a:ea typeface="ＭＳ Ｐゴシック" pitchFamily="1" charset="-128"/>
                <a:cs typeface="+mn-cs"/>
              </a:defRPr>
            </a:lvl1pPr>
          </a:lstStyle>
          <a:p>
            <a:pPr lvl="0"/>
            <a:r>
              <a:rPr lang="en-US" noProof="0" dirty="0"/>
              <a:t>Name</a:t>
            </a:r>
          </a:p>
        </p:txBody>
      </p:sp>
      <p:sp>
        <p:nvSpPr>
          <p:cNvPr id="13" name="Espace réservé du texte 12"/>
          <p:cNvSpPr>
            <a:spLocks noGrp="1"/>
          </p:cNvSpPr>
          <p:nvPr>
            <p:ph type="body" sz="quarter" idx="11" hasCustomPrompt="1"/>
          </p:nvPr>
        </p:nvSpPr>
        <p:spPr>
          <a:xfrm>
            <a:off x="3624821" y="3299263"/>
            <a:ext cx="5210260" cy="862135"/>
          </a:xfrm>
          <a:prstGeom prst="rect">
            <a:avLst/>
          </a:prstGeom>
        </p:spPr>
        <p:txBody>
          <a:bodyPr/>
          <a:lstStyle>
            <a:lvl1pPr>
              <a:buNone/>
              <a:defRPr kumimoji="0" lang="fr-FR" sz="2100" b="1" i="0" u="none" strike="noStrike" kern="1200" cap="none" spc="-150" normalizeH="0" baseline="0" noProof="0" dirty="0" smtClean="0">
                <a:ln>
                  <a:noFill/>
                </a:ln>
                <a:solidFill>
                  <a:srgbClr val="81AE00"/>
                </a:solidFill>
                <a:effectLst/>
                <a:uLnTx/>
                <a:uFillTx/>
                <a:latin typeface="Helvetica" charset="0"/>
                <a:ea typeface="ＭＳ Ｐゴシック" pitchFamily="1" charset="-128"/>
                <a:cs typeface="+mn-cs"/>
              </a:defRPr>
            </a:lvl1pPr>
          </a:lstStyle>
          <a:p>
            <a:pPr lvl="0"/>
            <a:r>
              <a:rPr lang="en-US" noProof="0" dirty="0"/>
              <a:t>Title</a:t>
            </a:r>
          </a:p>
          <a:p>
            <a:pPr lvl="0"/>
            <a:r>
              <a:rPr lang="en-US" noProof="0" dirty="0"/>
              <a:t>		Company</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83" y="2745409"/>
            <a:ext cx="2468880" cy="1375990"/>
          </a:xfrm>
          <a:prstGeom prst="rect">
            <a:avLst/>
          </a:prstGeom>
        </p:spPr>
      </p:pic>
    </p:spTree>
    <p:extLst>
      <p:ext uri="{BB962C8B-B14F-4D97-AF65-F5344CB8AC3E}">
        <p14:creationId xmlns:p14="http://schemas.microsoft.com/office/powerpoint/2010/main" val="3933644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apositive de titre de partie">
    <p:spTree>
      <p:nvGrpSpPr>
        <p:cNvPr id="1" name=""/>
        <p:cNvGrpSpPr/>
        <p:nvPr/>
      </p:nvGrpSpPr>
      <p:grpSpPr>
        <a:xfrm>
          <a:off x="0" y="0"/>
          <a:ext cx="0" cy="0"/>
          <a:chOff x="0" y="0"/>
          <a:chExt cx="0" cy="0"/>
        </a:xfrm>
      </p:grpSpPr>
      <p:sp>
        <p:nvSpPr>
          <p:cNvPr id="4"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5"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2085854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46" y="1372053"/>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1018843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re et contenu 1 colonne grey background">
    <p:spTree>
      <p:nvGrpSpPr>
        <p:cNvPr id="1" name=""/>
        <p:cNvGrpSpPr/>
        <p:nvPr/>
      </p:nvGrpSpPr>
      <p:grpSpPr>
        <a:xfrm>
          <a:off x="0" y="0"/>
          <a:ext cx="0" cy="0"/>
          <a:chOff x="0" y="0"/>
          <a:chExt cx="0" cy="0"/>
        </a:xfrm>
      </p:grpSpPr>
      <p:sp>
        <p:nvSpPr>
          <p:cNvPr id="8" name="Rectangle 7"/>
          <p:cNvSpPr/>
          <p:nvPr userDrawn="1"/>
        </p:nvSpPr>
        <p:spPr>
          <a:xfrm>
            <a:off x="0" y="1114426"/>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Espace réservé du contenu 2"/>
          <p:cNvSpPr>
            <a:spLocks noGrp="1"/>
          </p:cNvSpPr>
          <p:nvPr>
            <p:ph sz="half" idx="14"/>
          </p:nvPr>
        </p:nvSpPr>
        <p:spPr>
          <a:xfrm>
            <a:off x="268046" y="1372053"/>
            <a:ext cx="8620979"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Pct val="100000"/>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6"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9294630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re et contenu 1 colonne sur dark grey background">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2" y="1126069"/>
            <a:ext cx="9155853" cy="5046133"/>
          </a:xfrm>
          <a:prstGeom prst="rect">
            <a:avLst/>
          </a:prstGeom>
          <a:solidFill>
            <a:srgbClr val="403F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fr-FR" sz="2400" b="0" baseline="30000" dirty="0">
                <a:solidFill>
                  <a:srgbClr val="000000"/>
                </a:solidFill>
                <a:latin typeface="Arial" pitchFamily="34" charset="0"/>
              </a:rPr>
              <a:t> </a:t>
            </a:r>
          </a:p>
        </p:txBody>
      </p:sp>
      <p:sp>
        <p:nvSpPr>
          <p:cNvPr id="9" name="Espace réservé du contenu 2"/>
          <p:cNvSpPr>
            <a:spLocks noGrp="1"/>
          </p:cNvSpPr>
          <p:nvPr>
            <p:ph sz="half" idx="14"/>
          </p:nvPr>
        </p:nvSpPr>
        <p:spPr>
          <a:xfrm>
            <a:off x="268044" y="1372053"/>
            <a:ext cx="8603394"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bg1"/>
                </a:solidFill>
                <a:latin typeface="Helvetica" pitchFamily="34" charset="0"/>
                <a:cs typeface="Helvetica" pitchFamily="34" charset="0"/>
              </a:defRPr>
            </a:lvl1pPr>
            <a:lvl2pPr marL="684000" indent="-284400" algn="l">
              <a:buSzPct val="90000"/>
              <a:buFont typeface="Lucida Grande"/>
              <a:buChar char="⎯"/>
              <a:defRPr sz="1800" spc="0" baseline="0">
                <a:solidFill>
                  <a:schemeClr val="bg1"/>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bg1"/>
                </a:solidFill>
                <a:latin typeface="Helvetica" pitchFamily="34" charset="0"/>
                <a:cs typeface="Helvetica" pitchFamily="34" charset="0"/>
              </a:defRPr>
            </a:lvl3pPr>
            <a:lvl4pPr>
              <a:buFont typeface="Wingdings" pitchFamily="2" charset="2"/>
              <a:buChar char="§"/>
              <a:defRPr lang="fr-FR" sz="1400" i="1" kern="1200" noProof="0" dirty="0" smtClean="0">
                <a:solidFill>
                  <a:schemeClr val="bg1"/>
                </a:solidFill>
                <a:latin typeface="+mn-lt"/>
                <a:ea typeface="+mn-ea"/>
                <a:cs typeface="ＭＳ Ｐゴシック"/>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12"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42034690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re et contenu 1 colonne + bandeau">
    <p:spTree>
      <p:nvGrpSpPr>
        <p:cNvPr id="1" name=""/>
        <p:cNvGrpSpPr/>
        <p:nvPr/>
      </p:nvGrpSpPr>
      <p:grpSpPr>
        <a:xfrm>
          <a:off x="0" y="0"/>
          <a:ext cx="0" cy="0"/>
          <a:chOff x="0" y="0"/>
          <a:chExt cx="0" cy="0"/>
        </a:xfrm>
      </p:grpSpPr>
      <p:sp>
        <p:nvSpPr>
          <p:cNvPr id="9" name="Espace réservé du contenu 2"/>
          <p:cNvSpPr>
            <a:spLocks noGrp="1"/>
          </p:cNvSpPr>
          <p:nvPr>
            <p:ph sz="half" idx="14"/>
          </p:nvPr>
        </p:nvSpPr>
        <p:spPr>
          <a:xfrm>
            <a:off x="268045" y="1372052"/>
            <a:ext cx="8612186" cy="1577626"/>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5"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6"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41822375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47" y="1372053"/>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02" y="1372053"/>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5238640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re et contenu 2 colonnes  grey background">
    <p:spTree>
      <p:nvGrpSpPr>
        <p:cNvPr id="1" name=""/>
        <p:cNvGrpSpPr/>
        <p:nvPr/>
      </p:nvGrpSpPr>
      <p:grpSpPr>
        <a:xfrm>
          <a:off x="0" y="0"/>
          <a:ext cx="0" cy="0"/>
          <a:chOff x="0" y="0"/>
          <a:chExt cx="0" cy="0"/>
        </a:xfrm>
      </p:grpSpPr>
      <p:sp>
        <p:nvSpPr>
          <p:cNvPr id="8" name="Rectangle 7"/>
          <p:cNvSpPr/>
          <p:nvPr userDrawn="1"/>
        </p:nvSpPr>
        <p:spPr>
          <a:xfrm>
            <a:off x="0" y="1114426"/>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4"/>
          </p:nvPr>
        </p:nvSpPr>
        <p:spPr>
          <a:xfrm>
            <a:off x="268047" y="1372053"/>
            <a:ext cx="4380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02" y="1372053"/>
            <a:ext cx="424961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tx1">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tx1">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5069042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re et contenu  zone horizontale + 2 colonnes">
    <p:spTree>
      <p:nvGrpSpPr>
        <p:cNvPr id="1" name=""/>
        <p:cNvGrpSpPr/>
        <p:nvPr/>
      </p:nvGrpSpPr>
      <p:grpSpPr>
        <a:xfrm>
          <a:off x="0" y="0"/>
          <a:ext cx="0" cy="0"/>
          <a:chOff x="0" y="0"/>
          <a:chExt cx="0" cy="0"/>
        </a:xfrm>
      </p:grpSpPr>
      <p:sp>
        <p:nvSpPr>
          <p:cNvPr id="10" name="Espace réservé du contenu 2"/>
          <p:cNvSpPr>
            <a:spLocks noGrp="1"/>
          </p:cNvSpPr>
          <p:nvPr>
            <p:ph sz="half" idx="14"/>
          </p:nvPr>
        </p:nvSpPr>
        <p:spPr>
          <a:xfrm>
            <a:off x="268047" y="2716823"/>
            <a:ext cx="438015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02" y="2716823"/>
            <a:ext cx="424961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3"/>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096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8024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re et contenu  zone horizontale + 2 colonnes  grey background">
    <p:spTree>
      <p:nvGrpSpPr>
        <p:cNvPr id="1" name=""/>
        <p:cNvGrpSpPr/>
        <p:nvPr/>
      </p:nvGrpSpPr>
      <p:grpSpPr>
        <a:xfrm>
          <a:off x="0" y="0"/>
          <a:ext cx="0" cy="0"/>
          <a:chOff x="0" y="0"/>
          <a:chExt cx="0" cy="0"/>
        </a:xfrm>
      </p:grpSpPr>
      <p:sp>
        <p:nvSpPr>
          <p:cNvPr id="14" name="Rectangle 13"/>
          <p:cNvSpPr/>
          <p:nvPr userDrawn="1"/>
        </p:nvSpPr>
        <p:spPr>
          <a:xfrm>
            <a:off x="0" y="1114426"/>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4"/>
          </p:nvPr>
        </p:nvSpPr>
        <p:spPr>
          <a:xfrm>
            <a:off x="268047" y="2716823"/>
            <a:ext cx="438015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1" name="Espace réservé du contenu 2"/>
          <p:cNvSpPr>
            <a:spLocks noGrp="1"/>
          </p:cNvSpPr>
          <p:nvPr>
            <p:ph sz="half" idx="15"/>
          </p:nvPr>
        </p:nvSpPr>
        <p:spPr>
          <a:xfrm>
            <a:off x="4648202" y="2716823"/>
            <a:ext cx="4249615" cy="318119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6"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8" name="Espace réservé du contenu 2"/>
          <p:cNvSpPr>
            <a:spLocks noGrp="1"/>
          </p:cNvSpPr>
          <p:nvPr>
            <p:ph sz="half" idx="16"/>
          </p:nvPr>
        </p:nvSpPr>
        <p:spPr>
          <a:xfrm>
            <a:off x="268045" y="1372053"/>
            <a:ext cx="8612186" cy="1344772"/>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lang="fr-FR" sz="2100" b="1" kern="1200" spc="0" noProof="0" dirty="0" smtClean="0">
                <a:solidFill>
                  <a:schemeClr val="tx2"/>
                </a:solidFill>
                <a:latin typeface="Helvetica" pitchFamily="34" charset="0"/>
                <a:ea typeface="+mn-ea"/>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12"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3"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3024055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46"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9"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18"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9" name="Rectangle 26"/>
          <p:cNvSpPr>
            <a:spLocks noChangeArrowheads="1"/>
          </p:cNvSpPr>
          <p:nvPr userDrawn="1"/>
        </p:nvSpPr>
        <p:spPr bwMode="auto">
          <a:xfrm>
            <a:off x="6380156" y="3657600"/>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39959291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re et contenu 1 colonne et 2 images grey background">
    <p:spTree>
      <p:nvGrpSpPr>
        <p:cNvPr id="1" name=""/>
        <p:cNvGrpSpPr/>
        <p:nvPr/>
      </p:nvGrpSpPr>
      <p:grpSpPr>
        <a:xfrm>
          <a:off x="0" y="0"/>
          <a:ext cx="0" cy="0"/>
          <a:chOff x="0" y="0"/>
          <a:chExt cx="0" cy="0"/>
        </a:xfrm>
      </p:grpSpPr>
      <p:sp>
        <p:nvSpPr>
          <p:cNvPr id="11" name="Rectangle 10"/>
          <p:cNvSpPr/>
          <p:nvPr userDrawn="1"/>
        </p:nvSpPr>
        <p:spPr>
          <a:xfrm>
            <a:off x="0" y="1114426"/>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0" name="Espace réservé du contenu 2"/>
          <p:cNvSpPr>
            <a:spLocks noGrp="1"/>
          </p:cNvSpPr>
          <p:nvPr>
            <p:ph sz="half" idx="16"/>
          </p:nvPr>
        </p:nvSpPr>
        <p:spPr>
          <a:xfrm>
            <a:off x="268046" y="1372052"/>
            <a:ext cx="5885105" cy="4597925"/>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9"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26068"/>
            <a:ext cx="2763844" cy="2541058"/>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4" name="Rectangle 26"/>
          <p:cNvSpPr>
            <a:spLocks noChangeArrowheads="1"/>
          </p:cNvSpPr>
          <p:nvPr userDrawn="1"/>
        </p:nvSpPr>
        <p:spPr bwMode="auto">
          <a:xfrm>
            <a:off x="6380156" y="3657600"/>
            <a:ext cx="2763844" cy="2516800"/>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endParaRPr lang="fr-FR" sz="2400" b="0" baseline="30000" dirty="0">
              <a:solidFill>
                <a:srgbClr val="FFFFFF"/>
              </a:solidFill>
              <a:latin typeface="Arial" pitchFamily="34" charset="0"/>
            </a:endParaRPr>
          </a:p>
        </p:txBody>
      </p:sp>
    </p:spTree>
    <p:extLst>
      <p:ext uri="{BB962C8B-B14F-4D97-AF65-F5344CB8AC3E}">
        <p14:creationId xmlns:p14="http://schemas.microsoft.com/office/powerpoint/2010/main" val="31853406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re et contenu 1 colonne et 2 images">
    <p:spTree>
      <p:nvGrpSpPr>
        <p:cNvPr id="1" name=""/>
        <p:cNvGrpSpPr/>
        <p:nvPr/>
      </p:nvGrpSpPr>
      <p:grpSpPr>
        <a:xfrm>
          <a:off x="0" y="0"/>
          <a:ext cx="0" cy="0"/>
          <a:chOff x="0" y="0"/>
          <a:chExt cx="0" cy="0"/>
        </a:xfrm>
      </p:grpSpPr>
      <p:sp>
        <p:nvSpPr>
          <p:cNvPr id="10" name="Espace réservé du contenu 2"/>
          <p:cNvSpPr>
            <a:spLocks noGrp="1"/>
          </p:cNvSpPr>
          <p:nvPr>
            <p:ph sz="half" idx="16"/>
          </p:nvPr>
        </p:nvSpPr>
        <p:spPr>
          <a:xfrm>
            <a:off x="268046" y="1372053"/>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7"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
        <p:nvSpPr>
          <p:cNvPr id="13" name="Rectangle 26"/>
          <p:cNvSpPr>
            <a:spLocks noChangeArrowheads="1"/>
          </p:cNvSpPr>
          <p:nvPr userDrawn="1"/>
        </p:nvSpPr>
        <p:spPr bwMode="auto">
          <a:xfrm>
            <a:off x="6380156" y="1113541"/>
            <a:ext cx="2763844" cy="5054924"/>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Tree>
    <p:extLst>
      <p:ext uri="{BB962C8B-B14F-4D97-AF65-F5344CB8AC3E}">
        <p14:creationId xmlns:p14="http://schemas.microsoft.com/office/powerpoint/2010/main" val="14895692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itre et contenu 1 colonne et 2 images grey background">
    <p:spTree>
      <p:nvGrpSpPr>
        <p:cNvPr id="1" name=""/>
        <p:cNvGrpSpPr/>
        <p:nvPr/>
      </p:nvGrpSpPr>
      <p:grpSpPr>
        <a:xfrm>
          <a:off x="0" y="0"/>
          <a:ext cx="0" cy="0"/>
          <a:chOff x="0" y="0"/>
          <a:chExt cx="0" cy="0"/>
        </a:xfrm>
      </p:grpSpPr>
      <p:sp>
        <p:nvSpPr>
          <p:cNvPr id="12" name="Rectangle 11"/>
          <p:cNvSpPr/>
          <p:nvPr userDrawn="1"/>
        </p:nvSpPr>
        <p:spPr>
          <a:xfrm>
            <a:off x="0" y="1114426"/>
            <a:ext cx="9144000" cy="50577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9" name="Rectangle 26"/>
          <p:cNvSpPr>
            <a:spLocks noChangeArrowheads="1"/>
          </p:cNvSpPr>
          <p:nvPr userDrawn="1"/>
        </p:nvSpPr>
        <p:spPr bwMode="auto">
          <a:xfrm>
            <a:off x="6380156" y="1113540"/>
            <a:ext cx="2763844" cy="5068186"/>
          </a:xfrm>
          <a:prstGeom prst="rect">
            <a:avLst/>
          </a:prstGeom>
          <a:solidFill>
            <a:srgbClr val="403F3B"/>
          </a:solidFill>
          <a:ln>
            <a:noFill/>
          </a:ln>
          <a:extLst/>
        </p:spPr>
        <p:txBody>
          <a:bodyPr wrap="none" anchor="ctr"/>
          <a:lstStyle/>
          <a:p>
            <a:pPr algn="ctr" eaLnBrk="1" hangingPunct="1"/>
            <a:r>
              <a:rPr lang="fr-FR" sz="2400" b="0" dirty="0">
                <a:solidFill>
                  <a:srgbClr val="FFFFFF"/>
                </a:solidFill>
                <a:latin typeface="Arial" pitchFamily="34" charset="0"/>
              </a:rPr>
              <a:t>Image</a:t>
            </a:r>
          </a:p>
        </p:txBody>
      </p:sp>
      <p:sp>
        <p:nvSpPr>
          <p:cNvPr id="10" name="Espace réservé du contenu 2"/>
          <p:cNvSpPr>
            <a:spLocks noGrp="1"/>
          </p:cNvSpPr>
          <p:nvPr>
            <p:ph sz="half" idx="16"/>
          </p:nvPr>
        </p:nvSpPr>
        <p:spPr>
          <a:xfrm>
            <a:off x="268046" y="1372053"/>
            <a:ext cx="5904155" cy="4525963"/>
          </a:xfrm>
          <a:prstGeom prst="rect">
            <a:avLst/>
          </a:prstGeom>
        </p:spPr>
        <p:txBody>
          <a:bodyPr lIns="0" tIns="0" rIns="0" bIns="0" anchor="t" anchorCtr="0"/>
          <a:lstStyle>
            <a:lvl1pPr marL="358775" indent="-271463" algn="l">
              <a:lnSpc>
                <a:spcPct val="100000"/>
              </a:lnSpc>
              <a:spcBef>
                <a:spcPts val="24"/>
              </a:spcBef>
              <a:buClr>
                <a:srgbClr val="92D050"/>
              </a:buClr>
              <a:buSzPct val="100000"/>
              <a:buFont typeface="Arial" pitchFamily="34" charset="0"/>
              <a:buChar char="•"/>
              <a:defRPr sz="2100" b="1" spc="0">
                <a:solidFill>
                  <a:schemeClr val="tx2"/>
                </a:solidFill>
                <a:latin typeface="Helvetica" pitchFamily="34" charset="0"/>
                <a:cs typeface="Helvetica" pitchFamily="34" charset="0"/>
              </a:defRPr>
            </a:lvl1pPr>
            <a:lvl2pPr marL="684000" indent="-284400" algn="l">
              <a:buSzPct val="90000"/>
              <a:buFont typeface="Lucida Grande"/>
              <a:buChar char="⎯"/>
              <a:defRPr sz="1800" spc="0" baseline="0">
                <a:solidFill>
                  <a:schemeClr val="tx2"/>
                </a:solidFill>
                <a:latin typeface="Helvetica" pitchFamily="34" charset="0"/>
                <a:cs typeface="Helvetica" pitchFamily="34" charset="0"/>
              </a:defRPr>
            </a:lvl2pPr>
            <a:lvl3pPr marL="1008000" marR="0" indent="-230400" algn="l" defTabSz="914400" rtl="0" eaLnBrk="0" fontAlgn="base" latinLnBrk="0" hangingPunct="0">
              <a:lnSpc>
                <a:spcPct val="100000"/>
              </a:lnSpc>
              <a:spcBef>
                <a:spcPct val="20000"/>
              </a:spcBef>
              <a:spcAft>
                <a:spcPct val="0"/>
              </a:spcAft>
              <a:buClrTx/>
              <a:buSzTx/>
              <a:buFontTx/>
              <a:buChar char="•"/>
              <a:tabLst/>
              <a:defRPr sz="1600" i="1" spc="0">
                <a:solidFill>
                  <a:schemeClr val="accent4">
                    <a:lumMod val="65000"/>
                    <a:lumOff val="35000"/>
                  </a:schemeClr>
                </a:solidFill>
                <a:latin typeface="Helvetica" pitchFamily="34" charset="0"/>
                <a:cs typeface="Helvetica" pitchFamily="34" charset="0"/>
              </a:defRPr>
            </a:lvl3pPr>
            <a:lvl4pPr>
              <a:buSzPct val="85000"/>
              <a:buFont typeface="Wingdings" pitchFamily="2" charset="2"/>
              <a:buChar char="§"/>
              <a:defRPr sz="1400" i="1">
                <a:solidFill>
                  <a:schemeClr val="accent4">
                    <a:lumMod val="65000"/>
                    <a:lumOff val="35000"/>
                  </a:schemeClr>
                </a:solidFill>
              </a:defRPr>
            </a:lvl4pPr>
            <a:lvl5pPr>
              <a:defRPr sz="1800">
                <a:solidFill>
                  <a:schemeClr val="tx2"/>
                </a:solidFill>
              </a:defRPr>
            </a:lvl5pPr>
            <a:lvl6pPr>
              <a:defRPr sz="1800"/>
            </a:lvl6pPr>
            <a:lvl7pPr>
              <a:defRPr sz="1800"/>
            </a:lvl7pPr>
            <a:lvl8pPr>
              <a:defRPr sz="1800"/>
            </a:lvl8pPr>
            <a:lvl9pPr>
              <a:defRPr sz="18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7"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8"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2748434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re 1 image">
    <p:spTree>
      <p:nvGrpSpPr>
        <p:cNvPr id="1" name=""/>
        <p:cNvGrpSpPr/>
        <p:nvPr/>
      </p:nvGrpSpPr>
      <p:grpSpPr>
        <a:xfrm>
          <a:off x="0" y="0"/>
          <a:ext cx="0" cy="0"/>
          <a:chOff x="0" y="0"/>
          <a:chExt cx="0" cy="0"/>
        </a:xfrm>
      </p:grpSpPr>
      <p:sp>
        <p:nvSpPr>
          <p:cNvPr id="6" name="Espace réservé pour une image  10"/>
          <p:cNvSpPr>
            <a:spLocks noGrp="1"/>
          </p:cNvSpPr>
          <p:nvPr>
            <p:ph type="pic" sz="quarter" idx="14" hasCustomPrompt="1"/>
          </p:nvPr>
        </p:nvSpPr>
        <p:spPr>
          <a:xfrm>
            <a:off x="0" y="1127191"/>
            <a:ext cx="9144000" cy="5045010"/>
          </a:xfrm>
          <a:prstGeom prst="rect">
            <a:avLst/>
          </a:prstGeom>
        </p:spPr>
        <p:txBody>
          <a:bodyPr/>
          <a:lstStyle>
            <a:lvl1pPr>
              <a:buNone/>
              <a:defRPr sz="2000"/>
            </a:lvl1pPr>
          </a:lstStyle>
          <a:p>
            <a:pPr lvl="0"/>
            <a:r>
              <a:rPr lang="fr-FR" noProof="0" dirty="0"/>
              <a:t>Cliquez sur l'icône pour ajouter une image pleine page</a:t>
            </a:r>
            <a:endParaRPr lang="en-US" noProof="0" dirty="0"/>
          </a:p>
        </p:txBody>
      </p:sp>
      <p:sp>
        <p:nvSpPr>
          <p:cNvPr id="5"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dirty="0"/>
              <a:t>Title </a:t>
            </a:r>
          </a:p>
        </p:txBody>
      </p:sp>
      <p:sp>
        <p:nvSpPr>
          <p:cNvPr id="9"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7"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15967928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re et carte">
    <p:spTree>
      <p:nvGrpSpPr>
        <p:cNvPr id="1" name=""/>
        <p:cNvGrpSpPr/>
        <p:nvPr/>
      </p:nvGrpSpPr>
      <p:grpSpPr>
        <a:xfrm>
          <a:off x="0" y="0"/>
          <a:ext cx="0" cy="0"/>
          <a:chOff x="0" y="0"/>
          <a:chExt cx="0" cy="0"/>
        </a:xfrm>
      </p:grpSpPr>
      <p:pic>
        <p:nvPicPr>
          <p:cNvPr id="9" name="Image 11" descr="Carte2.jpg"/>
          <p:cNvPicPr>
            <a:picLocks noChangeAspect="1"/>
          </p:cNvPicPr>
          <p:nvPr userDrawn="1"/>
        </p:nvPicPr>
        <p:blipFill>
          <a:blip r:embed="rId2" cstate="print"/>
          <a:srcRect b="6706"/>
          <a:stretch>
            <a:fillRect/>
          </a:stretch>
        </p:blipFill>
        <p:spPr bwMode="auto">
          <a:xfrm>
            <a:off x="-32541" y="1123952"/>
            <a:ext cx="9176541" cy="4476750"/>
          </a:xfrm>
          <a:prstGeom prst="rect">
            <a:avLst/>
          </a:prstGeom>
          <a:noFill/>
          <a:ln w="9525">
            <a:noFill/>
            <a:miter lim="800000"/>
            <a:headEnd/>
            <a:tailEnd/>
          </a:ln>
        </p:spPr>
      </p:pic>
      <p:sp>
        <p:nvSpPr>
          <p:cNvPr id="6" name="Rectangle 23"/>
          <p:cNvSpPr>
            <a:spLocks noChangeArrowheads="1"/>
          </p:cNvSpPr>
          <p:nvPr userDrawn="1"/>
        </p:nvSpPr>
        <p:spPr bwMode="auto">
          <a:xfrm>
            <a:off x="0" y="5600700"/>
            <a:ext cx="9144000" cy="573088"/>
          </a:xfrm>
          <a:prstGeom prst="rect">
            <a:avLst/>
          </a:prstGeom>
          <a:solidFill>
            <a:schemeClr val="tx2">
              <a:alpha val="48000"/>
            </a:schemeClr>
          </a:solidFill>
          <a:ln>
            <a:noFill/>
          </a:ln>
        </p:spPr>
        <p:txBody>
          <a:bodyPr wrap="none" anchor="ctr"/>
          <a:lstStyle/>
          <a:p>
            <a:pPr algn="ctr">
              <a:defRPr/>
            </a:pPr>
            <a:endParaRPr lang="en-US" sz="2400" b="0" baseline="-25000" dirty="0">
              <a:solidFill>
                <a:srgbClr val="000000"/>
              </a:solidFill>
            </a:endParaRPr>
          </a:p>
        </p:txBody>
      </p:sp>
      <p:sp>
        <p:nvSpPr>
          <p:cNvPr id="8" name="Espace réservé du texte 17"/>
          <p:cNvSpPr>
            <a:spLocks noGrp="1"/>
          </p:cNvSpPr>
          <p:nvPr>
            <p:ph type="body" sz="quarter" idx="14"/>
          </p:nvPr>
        </p:nvSpPr>
        <p:spPr>
          <a:xfrm>
            <a:off x="2390775" y="5581651"/>
            <a:ext cx="5065102" cy="590550"/>
          </a:xfrm>
          <a:prstGeom prst="rect">
            <a:avLst/>
          </a:prstGeom>
        </p:spPr>
        <p:txBody>
          <a:bodyPr/>
          <a:lstStyle>
            <a:lvl1pPr>
              <a:buNone/>
              <a:defRPr sz="1200">
                <a:solidFill>
                  <a:schemeClr val="bg1"/>
                </a:solidFill>
                <a:latin typeface="Helvetica" pitchFamily="34" charset="0"/>
                <a:cs typeface="Helvetica" pitchFamily="34" charset="0"/>
              </a:defRPr>
            </a:lvl1pPr>
            <a:lvl2pPr>
              <a:buNone/>
              <a:defRPr sz="1100">
                <a:solidFill>
                  <a:schemeClr val="bg1"/>
                </a:solidFill>
                <a:latin typeface="Helvetica" pitchFamily="34" charset="0"/>
                <a:cs typeface="Helvetica" pitchFamily="34" charset="0"/>
              </a:defRPr>
            </a:lvl2pPr>
            <a:lvl3pPr>
              <a:buNone/>
              <a:defRPr sz="1050"/>
            </a:lvl3pPr>
            <a:lvl4pPr>
              <a:buNone/>
              <a:defRPr sz="1000"/>
            </a:lvl4pPr>
            <a:lvl5pPr>
              <a:buNone/>
              <a:defRPr sz="1000"/>
            </a:lvl5pPr>
          </a:lstStyle>
          <a:p>
            <a:pPr lvl="0"/>
            <a:r>
              <a:rPr lang="fr-FR" noProof="0"/>
              <a:t>Cliquez pour modifier les styles du texte du masque</a:t>
            </a:r>
          </a:p>
        </p:txBody>
      </p:sp>
      <p:sp>
        <p:nvSpPr>
          <p:cNvPr id="7" name="Titre 1"/>
          <p:cNvSpPr>
            <a:spLocks noGrp="1"/>
          </p:cNvSpPr>
          <p:nvPr>
            <p:ph type="ctrTitle" hasCustomPrompt="1"/>
          </p:nvPr>
        </p:nvSpPr>
        <p:spPr>
          <a:xfrm>
            <a:off x="263777" y="184638"/>
            <a:ext cx="8598871" cy="465994"/>
          </a:xfrm>
          <a:prstGeom prst="rect">
            <a:avLst/>
          </a:prstGeom>
        </p:spPr>
        <p:txBody>
          <a:bodyPr/>
          <a:lstStyle>
            <a:lvl1pPr algn="l">
              <a:defRPr sz="2800" b="1" spc="0"/>
            </a:lvl1pPr>
          </a:lstStyle>
          <a:p>
            <a:r>
              <a:rPr lang="en-US" noProof="0"/>
              <a:t>Title </a:t>
            </a:r>
          </a:p>
        </p:txBody>
      </p:sp>
      <p:sp>
        <p:nvSpPr>
          <p:cNvPr id="11"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
        <p:nvSpPr>
          <p:cNvPr id="12" name="Sous-titre 2"/>
          <p:cNvSpPr>
            <a:spLocks noGrp="1"/>
          </p:cNvSpPr>
          <p:nvPr>
            <p:ph type="subTitle" idx="1" hasCustomPrompt="1"/>
          </p:nvPr>
        </p:nvSpPr>
        <p:spPr>
          <a:xfrm>
            <a:off x="263776" y="605449"/>
            <a:ext cx="8598870" cy="355849"/>
          </a:xfrm>
          <a:prstGeom prst="rect">
            <a:avLst/>
          </a:prstGeom>
        </p:spPr>
        <p:txBody>
          <a:bodyPr/>
          <a:lstStyle>
            <a:lvl1pPr marL="0" indent="0" algn="l">
              <a:buNone/>
              <a:defRPr sz="2000" spc="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Subtitle</a:t>
            </a:r>
          </a:p>
        </p:txBody>
      </p:sp>
    </p:spTree>
    <p:extLst>
      <p:ext uri="{BB962C8B-B14F-4D97-AF65-F5344CB8AC3E}">
        <p14:creationId xmlns:p14="http://schemas.microsoft.com/office/powerpoint/2010/main" val="27204864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sposition de titre">
    <p:spTree>
      <p:nvGrpSpPr>
        <p:cNvPr id="1" name=""/>
        <p:cNvGrpSpPr/>
        <p:nvPr/>
      </p:nvGrpSpPr>
      <p:grpSpPr>
        <a:xfrm>
          <a:off x="0" y="0"/>
          <a:ext cx="0" cy="0"/>
          <a:chOff x="0" y="0"/>
          <a:chExt cx="0" cy="0"/>
        </a:xfrm>
      </p:grpSpPr>
      <p:pic>
        <p:nvPicPr>
          <p:cNvPr id="5" name="Image 4" descr="FONDINTRO_PWPT_M&amp;O2016_02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45147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apositive de presentateur">
    <p:spTree>
      <p:nvGrpSpPr>
        <p:cNvPr id="1" name=""/>
        <p:cNvGrpSpPr/>
        <p:nvPr/>
      </p:nvGrpSpPr>
      <p:grpSpPr>
        <a:xfrm>
          <a:off x="0" y="0"/>
          <a:ext cx="0" cy="0"/>
          <a:chOff x="0" y="0"/>
          <a:chExt cx="0" cy="0"/>
        </a:xfrm>
      </p:grpSpPr>
      <p:grpSp>
        <p:nvGrpSpPr>
          <p:cNvPr id="3" name="Group 2"/>
          <p:cNvGrpSpPr/>
          <p:nvPr userDrawn="1"/>
        </p:nvGrpSpPr>
        <p:grpSpPr>
          <a:xfrm>
            <a:off x="7841674" y="1230228"/>
            <a:ext cx="950976" cy="1437437"/>
            <a:chOff x="7841674" y="1025190"/>
            <a:chExt cx="950976" cy="1197864"/>
          </a:xfrm>
        </p:grpSpPr>
        <p:sp>
          <p:nvSpPr>
            <p:cNvPr id="14" name="Rectangle 13"/>
            <p:cNvSpPr/>
            <p:nvPr userDrawn="1"/>
          </p:nvSpPr>
          <p:spPr>
            <a:xfrm>
              <a:off x="7841674" y="1025190"/>
              <a:ext cx="950976" cy="1197864"/>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fr-FR" sz="2400" b="0">
                <a:solidFill>
                  <a:srgbClr val="FFFFFF"/>
                </a:solidFill>
              </a:endParaRPr>
            </a:p>
          </p:txBody>
        </p:sp>
        <p:sp>
          <p:nvSpPr>
            <p:cNvPr id="17" name="ZoneTexte 16"/>
            <p:cNvSpPr txBox="1"/>
            <p:nvPr userDrawn="1"/>
          </p:nvSpPr>
          <p:spPr>
            <a:xfrm>
              <a:off x="7968371" y="1109437"/>
              <a:ext cx="697583" cy="500137"/>
            </a:xfrm>
            <a:prstGeom prst="rect">
              <a:avLst/>
            </a:prstGeom>
            <a:noFill/>
          </p:spPr>
          <p:txBody>
            <a:bodyPr wrap="square" rtlCol="0">
              <a:spAutoFit/>
            </a:bodyPr>
            <a:lstStyle/>
            <a:p>
              <a:pPr algn="ctr" eaLnBrk="1" hangingPunct="1"/>
              <a:r>
                <a:rPr lang="fr-FR" sz="1100" b="0" dirty="0">
                  <a:solidFill>
                    <a:srgbClr val="000000"/>
                  </a:solidFill>
                  <a:latin typeface="Helvetica"/>
                </a:rPr>
                <a:t>Photo</a:t>
              </a:r>
              <a:br>
                <a:rPr lang="fr-FR" sz="1100" b="0" dirty="0">
                  <a:solidFill>
                    <a:srgbClr val="000000"/>
                  </a:solidFill>
                  <a:latin typeface="Helvetica"/>
                </a:rPr>
              </a:br>
              <a:r>
                <a:rPr lang="fr-FR" sz="1100" b="0" dirty="0">
                  <a:solidFill>
                    <a:srgbClr val="000000"/>
                  </a:solidFill>
                  <a:latin typeface="Helvetica"/>
                </a:rPr>
                <a:t>W:1.34</a:t>
              </a:r>
            </a:p>
            <a:p>
              <a:pPr algn="ctr" eaLnBrk="1" hangingPunct="1"/>
              <a:r>
                <a:rPr lang="fr-FR" sz="1100" b="0" dirty="0">
                  <a:solidFill>
                    <a:srgbClr val="000000"/>
                  </a:solidFill>
                  <a:latin typeface="Helvetica"/>
                </a:rPr>
                <a:t>H:1.08</a:t>
              </a:r>
            </a:p>
          </p:txBody>
        </p:sp>
      </p:grpSp>
      <p:sp>
        <p:nvSpPr>
          <p:cNvPr id="20" name="Rectangle 6"/>
          <p:cNvSpPr>
            <a:spLocks noGrp="1" noChangeArrowheads="1"/>
          </p:cNvSpPr>
          <p:nvPr userDrawn="1">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pic>
        <p:nvPicPr>
          <p:cNvPr id="2" name="Image 1" descr="PICTO_SEUL_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695" y="2621280"/>
            <a:ext cx="826665" cy="914400"/>
          </a:xfrm>
          <a:prstGeom prst="rect">
            <a:avLst/>
          </a:prstGeom>
        </p:spPr>
      </p:pic>
      <p:sp>
        <p:nvSpPr>
          <p:cNvPr id="7" name="Espace réservé du texte 10"/>
          <p:cNvSpPr>
            <a:spLocks noGrp="1"/>
          </p:cNvSpPr>
          <p:nvPr userDrawn="1">
            <p:ph type="body" sz="quarter" idx="10" hasCustomPrompt="1"/>
          </p:nvPr>
        </p:nvSpPr>
        <p:spPr>
          <a:xfrm>
            <a:off x="3179149" y="2349771"/>
            <a:ext cx="5210334" cy="562219"/>
          </a:xfrm>
          <a:prstGeom prst="rect">
            <a:avLst/>
          </a:prstGeom>
        </p:spPr>
        <p:txBody>
          <a:bodyPr/>
          <a:lstStyle>
            <a:lvl1pPr>
              <a:buNone/>
              <a:defRPr kumimoji="0" lang="en-US" sz="3600" b="1" i="0" u="none" strike="noStrike" kern="1200" cap="none" spc="-150" normalizeH="0" baseline="0" noProof="0" dirty="0" smtClean="0">
                <a:ln>
                  <a:noFill/>
                </a:ln>
                <a:solidFill>
                  <a:srgbClr val="5F5D5F"/>
                </a:solidFill>
                <a:effectLst/>
                <a:uLnTx/>
                <a:uFillTx/>
                <a:latin typeface="Helvetica" charset="0"/>
                <a:ea typeface="ＭＳ Ｐゴシック" pitchFamily="1" charset="-128"/>
                <a:cs typeface="+mn-cs"/>
              </a:defRPr>
            </a:lvl1pPr>
          </a:lstStyle>
          <a:p>
            <a:pPr lvl="0"/>
            <a:r>
              <a:rPr lang="en-US" noProof="0" dirty="0"/>
              <a:t>Name</a:t>
            </a:r>
          </a:p>
        </p:txBody>
      </p:sp>
      <p:sp>
        <p:nvSpPr>
          <p:cNvPr id="8" name="Espace réservé du texte 12"/>
          <p:cNvSpPr>
            <a:spLocks noGrp="1"/>
          </p:cNvSpPr>
          <p:nvPr userDrawn="1">
            <p:ph type="body" sz="quarter" idx="11" hasCustomPrompt="1"/>
          </p:nvPr>
        </p:nvSpPr>
        <p:spPr>
          <a:xfrm>
            <a:off x="3179149" y="2911990"/>
            <a:ext cx="5210260" cy="862135"/>
          </a:xfrm>
          <a:prstGeom prst="rect">
            <a:avLst/>
          </a:prstGeom>
        </p:spPr>
        <p:txBody>
          <a:bodyPr/>
          <a:lstStyle>
            <a:lvl1pPr>
              <a:buNone/>
              <a:defRPr kumimoji="0" lang="fr-FR" sz="2400" b="1" i="0" u="none" strike="noStrike" kern="1200" cap="none" spc="-150" normalizeH="0" baseline="0" noProof="0" dirty="0" smtClean="0">
                <a:ln>
                  <a:noFill/>
                </a:ln>
                <a:solidFill>
                  <a:srgbClr val="81AE00"/>
                </a:solidFill>
                <a:effectLst/>
                <a:uLnTx/>
                <a:uFillTx/>
                <a:latin typeface="Helvetica" charset="0"/>
                <a:ea typeface="ＭＳ Ｐゴシック" pitchFamily="1" charset="-128"/>
                <a:cs typeface="+mn-cs"/>
              </a:defRPr>
            </a:lvl1pPr>
          </a:lstStyle>
          <a:p>
            <a:pPr lvl="0"/>
            <a:r>
              <a:rPr lang="en-US" noProof="0" dirty="0"/>
              <a:t>Title</a:t>
            </a:r>
          </a:p>
        </p:txBody>
      </p:sp>
      <p:sp>
        <p:nvSpPr>
          <p:cNvPr id="9" name="Espace réservé du texte 12"/>
          <p:cNvSpPr>
            <a:spLocks noGrp="1"/>
          </p:cNvSpPr>
          <p:nvPr userDrawn="1">
            <p:ph type="body" sz="quarter" idx="12" hasCustomPrompt="1"/>
          </p:nvPr>
        </p:nvSpPr>
        <p:spPr>
          <a:xfrm>
            <a:off x="3177869" y="3288508"/>
            <a:ext cx="5210260" cy="501258"/>
          </a:xfrm>
          <a:prstGeom prst="rect">
            <a:avLst/>
          </a:prstGeom>
        </p:spPr>
        <p:txBody>
          <a:bodyPr/>
          <a:lstStyle>
            <a:lvl1pPr>
              <a:buNone/>
              <a:defRPr kumimoji="0" lang="fr-FR" sz="2400" b="1" i="0" u="none" strike="noStrike" kern="1200" cap="none" spc="-150" normalizeH="0" baseline="0" noProof="0" dirty="0" smtClean="0">
                <a:ln>
                  <a:noFill/>
                </a:ln>
                <a:solidFill>
                  <a:srgbClr val="81AE00"/>
                </a:solidFill>
                <a:effectLst/>
                <a:uLnTx/>
                <a:uFillTx/>
                <a:latin typeface="Helvetica" charset="0"/>
                <a:ea typeface="ＭＳ Ｐゴシック" pitchFamily="1" charset="-128"/>
                <a:cs typeface="+mn-cs"/>
              </a:defRPr>
            </a:lvl1pPr>
          </a:lstStyle>
          <a:p>
            <a:pPr lvl="0"/>
            <a:r>
              <a:rPr lang="en-US" noProof="0" dirty="0"/>
              <a:t>Company</a:t>
            </a:r>
          </a:p>
        </p:txBody>
      </p:sp>
    </p:spTree>
    <p:extLst>
      <p:ext uri="{BB962C8B-B14F-4D97-AF65-F5344CB8AC3E}">
        <p14:creationId xmlns:p14="http://schemas.microsoft.com/office/powerpoint/2010/main" val="7279350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apositive de titre de partie">
    <p:spTree>
      <p:nvGrpSpPr>
        <p:cNvPr id="1" name=""/>
        <p:cNvGrpSpPr/>
        <p:nvPr/>
      </p:nvGrpSpPr>
      <p:grpSpPr>
        <a:xfrm>
          <a:off x="0" y="0"/>
          <a:ext cx="0" cy="0"/>
          <a:chOff x="0" y="0"/>
          <a:chExt cx="0" cy="0"/>
        </a:xfrm>
      </p:grpSpPr>
      <p:sp>
        <p:nvSpPr>
          <p:cNvPr id="8" name="Rectangle 6"/>
          <p:cNvSpPr>
            <a:spLocks noGrp="1" noChangeArrowheads="1"/>
          </p:cNvSpPr>
          <p:nvPr>
            <p:ph type="sldNum" sz="quarter" idx="4"/>
          </p:nvPr>
        </p:nvSpPr>
        <p:spPr bwMode="auto">
          <a:xfrm>
            <a:off x="8362950" y="6343650"/>
            <a:ext cx="781050" cy="31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baseline="0">
                <a:solidFill>
                  <a:schemeClr val="bg1"/>
                </a:solidFill>
                <a:latin typeface="+mn-lt"/>
                <a:ea typeface="+mn-ea"/>
                <a:cs typeface="+mn-cs"/>
              </a:defRPr>
            </a:lvl1pPr>
          </a:lstStyle>
          <a:p>
            <a:pPr>
              <a:defRPr/>
            </a:pPr>
            <a:r>
              <a:rPr lang="fr-FR" b="0" dirty="0">
                <a:solidFill>
                  <a:srgbClr val="FFFFFF"/>
                </a:solidFill>
              </a:rPr>
              <a:t> -  </a:t>
            </a:r>
            <a:fld id="{EA821F5E-39A1-491D-8B14-9F73D50D6569}" type="slidenum">
              <a:rPr lang="fr-FR" b="0" smtClean="0">
                <a:solidFill>
                  <a:srgbClr val="FFFFFF"/>
                </a:solidFill>
              </a:rPr>
              <a:pPr>
                <a:defRPr/>
              </a:pPr>
              <a:t>‹#›</a:t>
            </a:fld>
            <a:endParaRPr lang="fr-FR" b="0" dirty="0">
              <a:solidFill>
                <a:srgbClr val="FFFFFF"/>
              </a:solidFill>
            </a:endParaRPr>
          </a:p>
        </p:txBody>
      </p:sp>
    </p:spTree>
    <p:extLst>
      <p:ext uri="{BB962C8B-B14F-4D97-AF65-F5344CB8AC3E}">
        <p14:creationId xmlns:p14="http://schemas.microsoft.com/office/powerpoint/2010/main" val="368141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3.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3.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21" Type="http://schemas.openxmlformats.org/officeDocument/2006/relationships/image" Target="../media/image11.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image" Target="file://localhost/Volumes/JOB/JOB_IN_PROCESS_2016/DASSAULT_FALCON/DAS_187_M&amp;O_2017/POWER_POINT/LOGO_WORLD_COLOR_2017_POWER_POINT.png" TargetMode="Externa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image" Target="file://localhost/Volumes/JOB/JOB_IN_PROCESS_2016/DASSAULT_FALCON/DAS_187_M&amp;O_2017/LOGOTYPES/LOGO_DASSAULT_FALCON_WHITE.png" TargetMode="Externa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image" Target="../media/image12.png"/><Relationship Id="rId10" Type="http://schemas.openxmlformats.org/officeDocument/2006/relationships/slideLayout" Target="../slideLayouts/slideLayout106.xml"/><Relationship Id="rId19" Type="http://schemas.openxmlformats.org/officeDocument/2006/relationships/image" Target="../media/image10.pn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image" Target="file://localhost/Volumes/JOB/JOB_IN_PROCESS_2016/DASSAULT_FALCON/DAS_187_M&amp;O_2017/POWER_POINT/BANDEAU_PWPT_M&amp;O2016_02B.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2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Line 15"/>
          <p:cNvSpPr>
            <a:spLocks noChangeShapeType="1"/>
          </p:cNvSpPr>
          <p:nvPr/>
        </p:nvSpPr>
        <p:spPr bwMode="auto">
          <a:xfrm>
            <a:off x="3975107" y="6515100"/>
            <a:ext cx="4278313" cy="0"/>
          </a:xfrm>
          <a:prstGeom prst="line">
            <a:avLst/>
          </a:prstGeom>
          <a:noFill/>
          <a:ln w="9525">
            <a:solidFill>
              <a:srgbClr val="A0A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7" name="Picture 16" descr="sil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78825" y="6375403"/>
            <a:ext cx="374650" cy="301625"/>
          </a:xfrm>
          <a:prstGeom prst="rect">
            <a:avLst/>
          </a:prstGeom>
          <a:noFill/>
          <a:ln>
            <a:noFill/>
          </a:ln>
          <a:effectLst>
            <a:outerShdw dist="28398" dir="3806097" algn="ctr" rotWithShape="0">
              <a:srgbClr val="292929">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Freeform 19"/>
          <p:cNvSpPr>
            <a:spLocks noChangeAspect="1" noChangeArrowheads="1"/>
          </p:cNvSpPr>
          <p:nvPr/>
        </p:nvSpPr>
        <p:spPr bwMode="auto">
          <a:xfrm>
            <a:off x="655656" y="723900"/>
            <a:ext cx="7851775" cy="1588"/>
          </a:xfrm>
          <a:custGeom>
            <a:avLst/>
            <a:gdLst>
              <a:gd name="T0" fmla="*/ 0 w 5349"/>
              <a:gd name="T1" fmla="*/ 0 h 1"/>
              <a:gd name="T2" fmla="*/ 2147483647 w 5349"/>
              <a:gd name="T3" fmla="*/ 0 h 1"/>
              <a:gd name="T4" fmla="*/ 0 60000 65536"/>
              <a:gd name="T5" fmla="*/ 0 60000 65536"/>
            </a:gdLst>
            <a:ahLst/>
            <a:cxnLst>
              <a:cxn ang="T4">
                <a:pos x="T0" y="T1"/>
              </a:cxn>
              <a:cxn ang="T5">
                <a:pos x="T2" y="T3"/>
              </a:cxn>
            </a:cxnLst>
            <a:rect l="0" t="0" r="r" b="b"/>
            <a:pathLst>
              <a:path w="5349" h="1">
                <a:moveTo>
                  <a:pt x="0" y="0"/>
                </a:moveTo>
                <a:lnTo>
                  <a:pt x="5349" y="0"/>
                </a:lnTo>
              </a:path>
            </a:pathLst>
          </a:custGeom>
          <a:noFill/>
          <a:ln w="12700">
            <a:solidFill>
              <a:srgbClr val="A0A0A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9" name="Picture 20" descr="DF-Logo-Eng-w-Passion-Ligh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 y="6208715"/>
            <a:ext cx="37211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26"/>
          <p:cNvSpPr txBox="1">
            <a:spLocks noChangeArrowheads="1"/>
          </p:cNvSpPr>
          <p:nvPr userDrawn="1"/>
        </p:nvSpPr>
        <p:spPr bwMode="auto">
          <a:xfrm>
            <a:off x="762000" y="-76196"/>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a:defRPr/>
            </a:pPr>
            <a:r>
              <a:rPr lang="en-US" sz="2400" i="1">
                <a:solidFill>
                  <a:srgbClr val="FFFF00"/>
                </a:solidFill>
                <a:latin typeface="Times New Roman" pitchFamily="18" charset="0"/>
              </a:rPr>
              <a:t>- Aerospace NDT -</a:t>
            </a:r>
          </a:p>
          <a:p>
            <a:pPr algn="ctr">
              <a:defRPr/>
            </a:pPr>
            <a:r>
              <a:rPr lang="en-US" sz="2400" i="1">
                <a:solidFill>
                  <a:srgbClr val="FFFF00"/>
                </a:solidFill>
                <a:latin typeface="Times New Roman" pitchFamily="18" charset="0"/>
              </a:rPr>
              <a:t>A Refresher Course for General Aviation</a:t>
            </a:r>
          </a:p>
        </p:txBody>
      </p:sp>
      <p:sp>
        <p:nvSpPr>
          <p:cNvPr id="1031" name="Rectangle 27"/>
          <p:cNvSpPr>
            <a:spLocks noChangeArrowheads="1"/>
          </p:cNvSpPr>
          <p:nvPr userDrawn="1"/>
        </p:nvSpPr>
        <p:spPr bwMode="auto">
          <a:xfrm>
            <a:off x="2003428" y="6372227"/>
            <a:ext cx="1973263" cy="24606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28"/>
          <p:cNvSpPr>
            <a:spLocks noChangeShapeType="1"/>
          </p:cNvSpPr>
          <p:nvPr userDrawn="1"/>
        </p:nvSpPr>
        <p:spPr bwMode="auto">
          <a:xfrm>
            <a:off x="2078038" y="6515100"/>
            <a:ext cx="6223000" cy="0"/>
          </a:xfrm>
          <a:prstGeom prst="line">
            <a:avLst/>
          </a:prstGeom>
          <a:noFill/>
          <a:ln w="9525">
            <a:solidFill>
              <a:srgbClr val="A0A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Text Box 29"/>
          <p:cNvSpPr txBox="1">
            <a:spLocks noChangeArrowheads="1"/>
          </p:cNvSpPr>
          <p:nvPr userDrawn="1"/>
        </p:nvSpPr>
        <p:spPr bwMode="auto">
          <a:xfrm>
            <a:off x="2928938" y="6270736"/>
            <a:ext cx="4210050" cy="46166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a:defRPr/>
            </a:pPr>
            <a:r>
              <a:rPr lang="en-US" sz="1200">
                <a:solidFill>
                  <a:srgbClr val="FFFFFF"/>
                </a:solidFill>
                <a:latin typeface="Times New Roman" pitchFamily="18" charset="0"/>
              </a:rPr>
              <a:t>For Training Purposes Only</a:t>
            </a:r>
          </a:p>
          <a:p>
            <a:pPr algn="ctr">
              <a:defRPr/>
            </a:pPr>
            <a:r>
              <a:rPr lang="en-US" sz="1200">
                <a:solidFill>
                  <a:srgbClr val="FFFFFF"/>
                </a:solidFill>
                <a:latin typeface="Times New Roman" pitchFamily="18" charset="0"/>
              </a:rPr>
              <a:t>This material is not a substitute for the maintenance manual</a:t>
            </a:r>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762000" rtl="0" eaLnBrk="0" fontAlgn="base" hangingPunct="0">
        <a:spcBef>
          <a:spcPct val="0"/>
        </a:spcBef>
        <a:spcAft>
          <a:spcPct val="0"/>
        </a:spcAft>
        <a:tabLst>
          <a:tab pos="8572500" algn="r"/>
        </a:tabLst>
        <a:defRPr sz="2800" b="1" i="1">
          <a:solidFill>
            <a:srgbClr val="FFFF00"/>
          </a:solidFill>
          <a:effectLst>
            <a:outerShdw blurRad="38100" dist="38100" dir="2700000" algn="tl">
              <a:srgbClr val="000000"/>
            </a:outerShdw>
          </a:effectLst>
          <a:latin typeface="+mj-lt"/>
          <a:ea typeface="+mj-ea"/>
          <a:cs typeface="+mj-cs"/>
        </a:defRPr>
      </a:lvl1pPr>
      <a:lvl2pPr algn="l" defTabSz="762000" rtl="0" eaLnBrk="0" fontAlgn="base" hangingPunct="0">
        <a:spcBef>
          <a:spcPct val="0"/>
        </a:spcBef>
        <a:spcAft>
          <a:spcPct val="0"/>
        </a:spcAft>
        <a:tabLst>
          <a:tab pos="8572500" algn="r"/>
        </a:tabLst>
        <a:defRPr sz="2800" b="1" i="1">
          <a:solidFill>
            <a:srgbClr val="FFFF00"/>
          </a:solidFill>
          <a:effectLst>
            <a:outerShdw blurRad="38100" dist="38100" dir="2700000" algn="tl">
              <a:srgbClr val="000000"/>
            </a:outerShdw>
          </a:effectLst>
          <a:latin typeface="Arial" charset="0"/>
        </a:defRPr>
      </a:lvl2pPr>
      <a:lvl3pPr algn="l" defTabSz="762000" rtl="0" eaLnBrk="0" fontAlgn="base" hangingPunct="0">
        <a:spcBef>
          <a:spcPct val="0"/>
        </a:spcBef>
        <a:spcAft>
          <a:spcPct val="0"/>
        </a:spcAft>
        <a:tabLst>
          <a:tab pos="8572500" algn="r"/>
        </a:tabLst>
        <a:defRPr sz="2800" b="1" i="1">
          <a:solidFill>
            <a:srgbClr val="FFFF00"/>
          </a:solidFill>
          <a:effectLst>
            <a:outerShdw blurRad="38100" dist="38100" dir="2700000" algn="tl">
              <a:srgbClr val="000000"/>
            </a:outerShdw>
          </a:effectLst>
          <a:latin typeface="Arial" charset="0"/>
        </a:defRPr>
      </a:lvl3pPr>
      <a:lvl4pPr algn="l" defTabSz="762000" rtl="0" eaLnBrk="0" fontAlgn="base" hangingPunct="0">
        <a:spcBef>
          <a:spcPct val="0"/>
        </a:spcBef>
        <a:spcAft>
          <a:spcPct val="0"/>
        </a:spcAft>
        <a:tabLst>
          <a:tab pos="8572500" algn="r"/>
        </a:tabLst>
        <a:defRPr sz="2800" b="1" i="1">
          <a:solidFill>
            <a:srgbClr val="FFFF00"/>
          </a:solidFill>
          <a:effectLst>
            <a:outerShdw blurRad="38100" dist="38100" dir="2700000" algn="tl">
              <a:srgbClr val="000000"/>
            </a:outerShdw>
          </a:effectLst>
          <a:latin typeface="Arial" charset="0"/>
        </a:defRPr>
      </a:lvl4pPr>
      <a:lvl5pPr algn="l" defTabSz="762000" rtl="0" eaLnBrk="0" fontAlgn="base" hangingPunct="0">
        <a:spcBef>
          <a:spcPct val="0"/>
        </a:spcBef>
        <a:spcAft>
          <a:spcPct val="0"/>
        </a:spcAft>
        <a:tabLst>
          <a:tab pos="8572500" algn="r"/>
        </a:tabLst>
        <a:defRPr sz="2800" b="1" i="1">
          <a:solidFill>
            <a:srgbClr val="FFFF00"/>
          </a:solidFill>
          <a:effectLst>
            <a:outerShdw blurRad="38100" dist="38100" dir="2700000" algn="tl">
              <a:srgbClr val="000000"/>
            </a:outerShdw>
          </a:effectLst>
          <a:latin typeface="Arial" charset="0"/>
        </a:defRPr>
      </a:lvl5pPr>
      <a:lvl6pPr marL="457200" algn="l" defTabSz="762000" rtl="0" eaLnBrk="0" fontAlgn="base" hangingPunct="0">
        <a:spcBef>
          <a:spcPct val="0"/>
        </a:spcBef>
        <a:spcAft>
          <a:spcPct val="0"/>
        </a:spcAft>
        <a:tabLst>
          <a:tab pos="8572500" algn="r"/>
        </a:tabLst>
        <a:defRPr sz="2800" b="1" i="1">
          <a:solidFill>
            <a:srgbClr val="FFFF00"/>
          </a:solidFill>
          <a:effectLst>
            <a:outerShdw blurRad="38100" dist="38100" dir="2700000" algn="tl">
              <a:srgbClr val="000000"/>
            </a:outerShdw>
          </a:effectLst>
          <a:latin typeface="Arial" charset="0"/>
        </a:defRPr>
      </a:lvl6pPr>
      <a:lvl7pPr marL="914400" algn="l" defTabSz="762000" rtl="0" eaLnBrk="0" fontAlgn="base" hangingPunct="0">
        <a:spcBef>
          <a:spcPct val="0"/>
        </a:spcBef>
        <a:spcAft>
          <a:spcPct val="0"/>
        </a:spcAft>
        <a:tabLst>
          <a:tab pos="8572500" algn="r"/>
        </a:tabLst>
        <a:defRPr sz="2800" b="1" i="1">
          <a:solidFill>
            <a:srgbClr val="FFFF00"/>
          </a:solidFill>
          <a:effectLst>
            <a:outerShdw blurRad="38100" dist="38100" dir="2700000" algn="tl">
              <a:srgbClr val="000000"/>
            </a:outerShdw>
          </a:effectLst>
          <a:latin typeface="Arial" charset="0"/>
        </a:defRPr>
      </a:lvl7pPr>
      <a:lvl8pPr marL="1371600" algn="l" defTabSz="762000" rtl="0" eaLnBrk="0" fontAlgn="base" hangingPunct="0">
        <a:spcBef>
          <a:spcPct val="0"/>
        </a:spcBef>
        <a:spcAft>
          <a:spcPct val="0"/>
        </a:spcAft>
        <a:tabLst>
          <a:tab pos="8572500" algn="r"/>
        </a:tabLst>
        <a:defRPr sz="2800" b="1" i="1">
          <a:solidFill>
            <a:srgbClr val="FFFF00"/>
          </a:solidFill>
          <a:effectLst>
            <a:outerShdw blurRad="38100" dist="38100" dir="2700000" algn="tl">
              <a:srgbClr val="000000"/>
            </a:outerShdw>
          </a:effectLst>
          <a:latin typeface="Arial" charset="0"/>
        </a:defRPr>
      </a:lvl8pPr>
      <a:lvl9pPr marL="1828800" algn="l" defTabSz="762000" rtl="0" eaLnBrk="0" fontAlgn="base" hangingPunct="0">
        <a:spcBef>
          <a:spcPct val="0"/>
        </a:spcBef>
        <a:spcAft>
          <a:spcPct val="0"/>
        </a:spcAft>
        <a:tabLst>
          <a:tab pos="8572500" algn="r"/>
        </a:tabLst>
        <a:defRPr sz="2800" b="1" i="1">
          <a:solidFill>
            <a:srgbClr val="FFFF00"/>
          </a:solidFill>
          <a:effectLst>
            <a:outerShdw blurRad="38100" dist="38100" dir="2700000" algn="tl">
              <a:srgbClr val="000000"/>
            </a:outerShdw>
          </a:effectLst>
          <a:latin typeface="Arial" charset="0"/>
        </a:defRPr>
      </a:lvl9pPr>
    </p:titleStyle>
    <p:bodyStyle>
      <a:lvl1pPr marL="342900" indent="-342900" algn="l" defTabSz="762000" rtl="0" eaLnBrk="0" fontAlgn="base" hangingPunct="0">
        <a:spcBef>
          <a:spcPct val="20000"/>
        </a:spcBef>
        <a:spcAft>
          <a:spcPct val="0"/>
        </a:spcAft>
        <a:defRPr sz="2600" b="1" i="1">
          <a:solidFill>
            <a:srgbClr val="FFFF00"/>
          </a:solidFill>
          <a:effectLst>
            <a:outerShdw blurRad="38100" dist="38100" dir="2700000" algn="tl">
              <a:srgbClr val="000000"/>
            </a:outerShdw>
          </a:effectLst>
          <a:latin typeface="+mn-lt"/>
          <a:ea typeface="+mn-ea"/>
          <a:cs typeface="+mn-cs"/>
        </a:defRPr>
      </a:lvl1pPr>
      <a:lvl2pPr marL="742950" indent="-285750" algn="l" defTabSz="762000" rtl="0" eaLnBrk="0" fontAlgn="base" hangingPunct="0">
        <a:spcBef>
          <a:spcPct val="20000"/>
        </a:spcBef>
        <a:spcAft>
          <a:spcPct val="0"/>
        </a:spcAft>
        <a:buClr>
          <a:srgbClr val="969696"/>
        </a:buClr>
        <a:buSzPct val="68000"/>
        <a:buFont typeface="Monotype Sorts" pitchFamily="2" charset="2"/>
        <a:buChar char="n"/>
        <a:defRPr sz="2200" b="1">
          <a:solidFill>
            <a:srgbClr val="FFFFFF"/>
          </a:solidFill>
          <a:latin typeface="+mn-lt"/>
        </a:defRPr>
      </a:lvl2pPr>
      <a:lvl3pPr marL="1085850" indent="-228600" algn="l" defTabSz="762000" rtl="0" eaLnBrk="0" fontAlgn="base" hangingPunct="0">
        <a:spcBef>
          <a:spcPct val="20000"/>
        </a:spcBef>
        <a:spcAft>
          <a:spcPct val="0"/>
        </a:spcAft>
        <a:buClr>
          <a:srgbClr val="969696"/>
        </a:buClr>
        <a:buSzPct val="68000"/>
        <a:buFont typeface="Monotype Sorts" pitchFamily="2" charset="2"/>
        <a:buChar char="l"/>
        <a:defRPr sz="2000" b="1">
          <a:solidFill>
            <a:srgbClr val="FFFFFF"/>
          </a:solidFill>
          <a:latin typeface="+mn-lt"/>
        </a:defRPr>
      </a:lvl3pPr>
      <a:lvl4pPr marL="1428750" indent="-228600" algn="l" defTabSz="762000" rtl="0" eaLnBrk="0" fontAlgn="base" hangingPunct="0">
        <a:spcBef>
          <a:spcPct val="20000"/>
        </a:spcBef>
        <a:spcAft>
          <a:spcPct val="0"/>
        </a:spcAft>
        <a:buClr>
          <a:srgbClr val="969696"/>
        </a:buClr>
        <a:buSzPct val="63000"/>
        <a:buFont typeface="Monotype Sorts" pitchFamily="2" charset="2"/>
        <a:buChar char="u"/>
        <a:defRPr b="1">
          <a:solidFill>
            <a:srgbClr val="FFFFFF"/>
          </a:solidFill>
          <a:latin typeface="+mn-lt"/>
        </a:defRPr>
      </a:lvl4pPr>
      <a:lvl5pPr marL="1771650" indent="-228600" algn="l" defTabSz="762000" rtl="0" eaLnBrk="0" fontAlgn="base" hangingPunct="0">
        <a:spcBef>
          <a:spcPct val="20000"/>
        </a:spcBef>
        <a:spcAft>
          <a:spcPct val="0"/>
        </a:spcAft>
        <a:buClr>
          <a:srgbClr val="00FF00"/>
        </a:buClr>
        <a:buSzPct val="63000"/>
        <a:buFont typeface="Symbol" pitchFamily="18" charset="2"/>
        <a:buChar char="·"/>
        <a:defRPr b="1" i="1">
          <a:solidFill>
            <a:srgbClr val="FFFFFF"/>
          </a:solidFill>
          <a:latin typeface="+mn-lt"/>
        </a:defRPr>
      </a:lvl5pPr>
      <a:lvl6pPr marL="2228850" indent="-228600" algn="l" defTabSz="762000" rtl="0" eaLnBrk="0" fontAlgn="base" hangingPunct="0">
        <a:spcBef>
          <a:spcPct val="20000"/>
        </a:spcBef>
        <a:spcAft>
          <a:spcPct val="0"/>
        </a:spcAft>
        <a:buClr>
          <a:srgbClr val="00FF00"/>
        </a:buClr>
        <a:buSzPct val="63000"/>
        <a:buFont typeface="Symbol" pitchFamily="18" charset="2"/>
        <a:buChar char="·"/>
        <a:defRPr b="1" i="1">
          <a:solidFill>
            <a:srgbClr val="FFFFFF"/>
          </a:solidFill>
          <a:latin typeface="+mn-lt"/>
        </a:defRPr>
      </a:lvl6pPr>
      <a:lvl7pPr marL="2686050" indent="-228600" algn="l" defTabSz="762000" rtl="0" eaLnBrk="0" fontAlgn="base" hangingPunct="0">
        <a:spcBef>
          <a:spcPct val="20000"/>
        </a:spcBef>
        <a:spcAft>
          <a:spcPct val="0"/>
        </a:spcAft>
        <a:buClr>
          <a:srgbClr val="00FF00"/>
        </a:buClr>
        <a:buSzPct val="63000"/>
        <a:buFont typeface="Symbol" pitchFamily="18" charset="2"/>
        <a:buChar char="·"/>
        <a:defRPr b="1" i="1">
          <a:solidFill>
            <a:srgbClr val="FFFFFF"/>
          </a:solidFill>
          <a:latin typeface="+mn-lt"/>
        </a:defRPr>
      </a:lvl7pPr>
      <a:lvl8pPr marL="3143250" indent="-228600" algn="l" defTabSz="762000" rtl="0" eaLnBrk="0" fontAlgn="base" hangingPunct="0">
        <a:spcBef>
          <a:spcPct val="20000"/>
        </a:spcBef>
        <a:spcAft>
          <a:spcPct val="0"/>
        </a:spcAft>
        <a:buClr>
          <a:srgbClr val="00FF00"/>
        </a:buClr>
        <a:buSzPct val="63000"/>
        <a:buFont typeface="Symbol" pitchFamily="18" charset="2"/>
        <a:buChar char="·"/>
        <a:defRPr b="1" i="1">
          <a:solidFill>
            <a:srgbClr val="FFFFFF"/>
          </a:solidFill>
          <a:latin typeface="+mn-lt"/>
        </a:defRPr>
      </a:lvl8pPr>
      <a:lvl9pPr marL="3600450" indent="-228600" algn="l" defTabSz="762000" rtl="0" eaLnBrk="0" fontAlgn="base" hangingPunct="0">
        <a:spcBef>
          <a:spcPct val="20000"/>
        </a:spcBef>
        <a:spcAft>
          <a:spcPct val="0"/>
        </a:spcAft>
        <a:buClr>
          <a:srgbClr val="00FF00"/>
        </a:buClr>
        <a:buSzPct val="63000"/>
        <a:buFont typeface="Symbol" pitchFamily="18" charset="2"/>
        <a:buChar char="·"/>
        <a:defRPr b="1" i="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2"/>
          <p:cNvSpPr>
            <a:spLocks noChangeArrowheads="1"/>
          </p:cNvSpPr>
          <p:nvPr/>
        </p:nvSpPr>
        <p:spPr bwMode="auto">
          <a:xfrm>
            <a:off x="-7938" y="6168394"/>
            <a:ext cx="9151938" cy="689610"/>
          </a:xfrm>
          <a:prstGeom prst="rect">
            <a:avLst/>
          </a:prstGeom>
          <a:gradFill flip="none" rotWithShape="1">
            <a:gsLst>
              <a:gs pos="13000">
                <a:srgbClr val="81AE00"/>
              </a:gs>
              <a:gs pos="39000">
                <a:schemeClr val="tx1">
                  <a:lumMod val="85000"/>
                  <a:lumOff val="15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cxnSp>
        <p:nvCxnSpPr>
          <p:cNvPr id="15" name="Connecteur droit 14"/>
          <p:cNvCxnSpPr/>
          <p:nvPr/>
        </p:nvCxnSpPr>
        <p:spPr>
          <a:xfrm>
            <a:off x="0" y="1123950"/>
            <a:ext cx="9144000" cy="0"/>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Z:\NBAA 2014\M&amp;O\Slide Template\Art Used\DF Eng w Pas - Ser w Care-WT-141003.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3919" y="6315290"/>
            <a:ext cx="2713030" cy="37856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txBox="1">
            <a:spLocks noChangeArrowheads="1"/>
          </p:cNvSpPr>
          <p:nvPr userDrawn="1"/>
        </p:nvSpPr>
        <p:spPr bwMode="auto">
          <a:xfrm>
            <a:off x="6174437" y="6353766"/>
            <a:ext cx="2776537" cy="259080"/>
          </a:xfrm>
          <a:prstGeom prst="rect">
            <a:avLst/>
          </a:prstGeom>
          <a:noFill/>
          <a:ln w="9525">
            <a:noFill/>
            <a:miter lim="800000"/>
            <a:headEnd/>
            <a:tailEnd/>
          </a:ln>
        </p:spPr>
        <p:txBody>
          <a:bodyPr/>
          <a:lstStyle>
            <a:lvl1pPr algn="ctr">
              <a:defRPr sz="1400" baseline="0">
                <a:latin typeface="Arial" charset="0"/>
                <a:ea typeface="+mn-ea"/>
              </a:defRPr>
            </a:lvl1pPr>
          </a:lstStyle>
          <a:p>
            <a:pPr eaLnBrk="1" hangingPunct="1">
              <a:defRPr/>
            </a:pPr>
            <a:r>
              <a:rPr lang="en-US" sz="1000" b="0" dirty="0">
                <a:solidFill>
                  <a:srgbClr val="FFFFFF"/>
                </a:solidFill>
                <a:latin typeface="Helvetica"/>
                <a:cs typeface="ＭＳ Ｐゴシック"/>
              </a:rPr>
              <a:t>ASC Meeting, October 21 &amp; 22, 2015</a:t>
            </a:r>
          </a:p>
        </p:txBody>
      </p:sp>
      <p:cxnSp>
        <p:nvCxnSpPr>
          <p:cNvPr id="17" name="Straight Connector 27"/>
          <p:cNvCxnSpPr/>
          <p:nvPr userDrawn="1"/>
        </p:nvCxnSpPr>
        <p:spPr>
          <a:xfrm>
            <a:off x="6019800" y="6317952"/>
            <a:ext cx="0" cy="35623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12821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ctr" rtl="0" eaLnBrk="1" fontAlgn="base" hangingPunct="1">
        <a:spcBef>
          <a:spcPct val="0"/>
        </a:spcBef>
        <a:spcAft>
          <a:spcPct val="0"/>
        </a:spcAft>
        <a:defRPr sz="3600" kern="1200">
          <a:solidFill>
            <a:schemeClr val="tx1"/>
          </a:solidFill>
          <a:latin typeface="+mj-lt"/>
          <a:ea typeface="+mj-ea"/>
          <a:cs typeface="ＭＳ Ｐゴシック"/>
        </a:defRPr>
      </a:lvl1pPr>
      <a:lvl2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2pPr>
      <a:lvl3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3pPr>
      <a:lvl4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4pPr>
      <a:lvl5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5pPr>
      <a:lvl6pPr marL="4572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6pPr>
      <a:lvl7pPr marL="9144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7pPr>
      <a:lvl8pPr marL="13716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8pPr>
      <a:lvl9pPr marL="18288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ＭＳ Ｐゴシック"/>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2"/>
          <p:cNvSpPr>
            <a:spLocks noChangeArrowheads="1"/>
          </p:cNvSpPr>
          <p:nvPr/>
        </p:nvSpPr>
        <p:spPr bwMode="auto">
          <a:xfrm>
            <a:off x="-7938" y="6168394"/>
            <a:ext cx="9151938" cy="689610"/>
          </a:xfrm>
          <a:prstGeom prst="rect">
            <a:avLst/>
          </a:prstGeom>
          <a:gradFill flip="none" rotWithShape="1">
            <a:gsLst>
              <a:gs pos="13000">
                <a:srgbClr val="81AE00"/>
              </a:gs>
              <a:gs pos="39000">
                <a:schemeClr val="tx1">
                  <a:lumMod val="85000"/>
                  <a:lumOff val="15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cxnSp>
        <p:nvCxnSpPr>
          <p:cNvPr id="15" name="Connecteur droit 14"/>
          <p:cNvCxnSpPr/>
          <p:nvPr/>
        </p:nvCxnSpPr>
        <p:spPr>
          <a:xfrm>
            <a:off x="0" y="1123950"/>
            <a:ext cx="9144000" cy="0"/>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Z:\NBAA 2014\M&amp;O\Slide Template\Art Used\DF Eng w Pas - Ser w Care-WT-141003.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3919" y="6315290"/>
            <a:ext cx="2713030" cy="37856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txBox="1">
            <a:spLocks noChangeArrowheads="1"/>
          </p:cNvSpPr>
          <p:nvPr userDrawn="1"/>
        </p:nvSpPr>
        <p:spPr bwMode="auto">
          <a:xfrm>
            <a:off x="6174437" y="6353766"/>
            <a:ext cx="2776537" cy="259080"/>
          </a:xfrm>
          <a:prstGeom prst="rect">
            <a:avLst/>
          </a:prstGeom>
          <a:noFill/>
          <a:ln w="9525">
            <a:noFill/>
            <a:miter lim="800000"/>
            <a:headEnd/>
            <a:tailEnd/>
          </a:ln>
        </p:spPr>
        <p:txBody>
          <a:bodyPr/>
          <a:lstStyle>
            <a:lvl1pPr algn="ctr">
              <a:defRPr sz="1400" baseline="0">
                <a:latin typeface="Arial" charset="0"/>
                <a:ea typeface="+mn-ea"/>
              </a:defRPr>
            </a:lvl1pPr>
          </a:lstStyle>
          <a:p>
            <a:pPr eaLnBrk="1" hangingPunct="1">
              <a:defRPr/>
            </a:pPr>
            <a:r>
              <a:rPr lang="en-US" sz="1000" b="0" dirty="0">
                <a:solidFill>
                  <a:srgbClr val="FFFFFF"/>
                </a:solidFill>
                <a:latin typeface="Helvetica"/>
                <a:cs typeface="ＭＳ Ｐゴシック"/>
              </a:rPr>
              <a:t>ASC Meeting, October 21 &amp; 22, 2015</a:t>
            </a:r>
          </a:p>
        </p:txBody>
      </p:sp>
      <p:cxnSp>
        <p:nvCxnSpPr>
          <p:cNvPr id="17" name="Straight Connector 27"/>
          <p:cNvCxnSpPr/>
          <p:nvPr userDrawn="1"/>
        </p:nvCxnSpPr>
        <p:spPr>
          <a:xfrm>
            <a:off x="6019800" y="6317952"/>
            <a:ext cx="0" cy="35623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9611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hdr="0" ftr="0" dt="0"/>
  <p:txStyles>
    <p:titleStyle>
      <a:lvl1pPr algn="ctr" rtl="0" eaLnBrk="1" fontAlgn="base" hangingPunct="1">
        <a:spcBef>
          <a:spcPct val="0"/>
        </a:spcBef>
        <a:spcAft>
          <a:spcPct val="0"/>
        </a:spcAft>
        <a:defRPr sz="3600" kern="1200">
          <a:solidFill>
            <a:schemeClr val="tx1"/>
          </a:solidFill>
          <a:latin typeface="+mj-lt"/>
          <a:ea typeface="+mj-ea"/>
          <a:cs typeface="ＭＳ Ｐゴシック"/>
        </a:defRPr>
      </a:lvl1pPr>
      <a:lvl2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2pPr>
      <a:lvl3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3pPr>
      <a:lvl4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4pPr>
      <a:lvl5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5pPr>
      <a:lvl6pPr marL="4572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6pPr>
      <a:lvl7pPr marL="9144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7pPr>
      <a:lvl8pPr marL="13716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8pPr>
      <a:lvl9pPr marL="18288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ＭＳ Ｐゴシック"/>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2"/>
          <p:cNvSpPr>
            <a:spLocks noChangeArrowheads="1"/>
          </p:cNvSpPr>
          <p:nvPr/>
        </p:nvSpPr>
        <p:spPr bwMode="auto">
          <a:xfrm>
            <a:off x="-7938" y="6168394"/>
            <a:ext cx="9151938" cy="689610"/>
          </a:xfrm>
          <a:prstGeom prst="rect">
            <a:avLst/>
          </a:prstGeom>
          <a:gradFill flip="none" rotWithShape="1">
            <a:gsLst>
              <a:gs pos="13000">
                <a:srgbClr val="81AE00"/>
              </a:gs>
              <a:gs pos="39000">
                <a:schemeClr val="tx1">
                  <a:lumMod val="85000"/>
                  <a:lumOff val="15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cxnSp>
        <p:nvCxnSpPr>
          <p:cNvPr id="15" name="Connecteur droit 14"/>
          <p:cNvCxnSpPr/>
          <p:nvPr/>
        </p:nvCxnSpPr>
        <p:spPr>
          <a:xfrm>
            <a:off x="0" y="1123950"/>
            <a:ext cx="9144000" cy="0"/>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Z:\NBAA 2014\M&amp;O\Slide Template\Art Used\DF Eng w Pas - Ser w Care-WT-141003.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3919" y="6315290"/>
            <a:ext cx="2713030" cy="37856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txBox="1">
            <a:spLocks noChangeArrowheads="1"/>
          </p:cNvSpPr>
          <p:nvPr userDrawn="1"/>
        </p:nvSpPr>
        <p:spPr bwMode="auto">
          <a:xfrm>
            <a:off x="6174437" y="6353766"/>
            <a:ext cx="2776537" cy="259080"/>
          </a:xfrm>
          <a:prstGeom prst="rect">
            <a:avLst/>
          </a:prstGeom>
          <a:noFill/>
          <a:ln w="9525">
            <a:noFill/>
            <a:miter lim="800000"/>
            <a:headEnd/>
            <a:tailEnd/>
          </a:ln>
        </p:spPr>
        <p:txBody>
          <a:bodyPr/>
          <a:lstStyle>
            <a:lvl1pPr algn="ctr">
              <a:defRPr sz="1400" baseline="0">
                <a:latin typeface="Arial" charset="0"/>
                <a:ea typeface="+mn-ea"/>
              </a:defRPr>
            </a:lvl1pPr>
          </a:lstStyle>
          <a:p>
            <a:pPr eaLnBrk="1" hangingPunct="1">
              <a:defRPr/>
            </a:pPr>
            <a:r>
              <a:rPr lang="en-US" sz="1000" b="0" dirty="0">
                <a:solidFill>
                  <a:srgbClr val="FFFFFF"/>
                </a:solidFill>
                <a:latin typeface="Helvetica"/>
                <a:cs typeface="ＭＳ Ｐゴシック"/>
              </a:rPr>
              <a:t>ASC Meeting, October 21 &amp; 22, 2015</a:t>
            </a:r>
          </a:p>
        </p:txBody>
      </p:sp>
      <p:cxnSp>
        <p:nvCxnSpPr>
          <p:cNvPr id="17" name="Straight Connector 27"/>
          <p:cNvCxnSpPr/>
          <p:nvPr userDrawn="1"/>
        </p:nvCxnSpPr>
        <p:spPr>
          <a:xfrm>
            <a:off x="6019800" y="6317952"/>
            <a:ext cx="0" cy="35623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54727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hdr="0" ftr="0" dt="0"/>
  <p:txStyles>
    <p:titleStyle>
      <a:lvl1pPr algn="ctr" rtl="0" eaLnBrk="1" fontAlgn="base" hangingPunct="1">
        <a:spcBef>
          <a:spcPct val="0"/>
        </a:spcBef>
        <a:spcAft>
          <a:spcPct val="0"/>
        </a:spcAft>
        <a:defRPr sz="3600" kern="1200">
          <a:solidFill>
            <a:schemeClr val="tx1"/>
          </a:solidFill>
          <a:latin typeface="+mj-lt"/>
          <a:ea typeface="+mj-ea"/>
          <a:cs typeface="ＭＳ Ｐゴシック"/>
        </a:defRPr>
      </a:lvl1pPr>
      <a:lvl2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2pPr>
      <a:lvl3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3pPr>
      <a:lvl4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4pPr>
      <a:lvl5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5pPr>
      <a:lvl6pPr marL="4572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6pPr>
      <a:lvl7pPr marL="9144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7pPr>
      <a:lvl8pPr marL="13716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8pPr>
      <a:lvl9pPr marL="18288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ＭＳ Ｐゴシック"/>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2"/>
          <p:cNvSpPr>
            <a:spLocks noChangeArrowheads="1"/>
          </p:cNvSpPr>
          <p:nvPr/>
        </p:nvSpPr>
        <p:spPr bwMode="auto">
          <a:xfrm>
            <a:off x="-7938" y="6168394"/>
            <a:ext cx="9151938" cy="689610"/>
          </a:xfrm>
          <a:prstGeom prst="rect">
            <a:avLst/>
          </a:prstGeom>
          <a:gradFill flip="none" rotWithShape="1">
            <a:gsLst>
              <a:gs pos="13000">
                <a:srgbClr val="81AE00"/>
              </a:gs>
              <a:gs pos="39000">
                <a:schemeClr val="tx1">
                  <a:lumMod val="85000"/>
                  <a:lumOff val="15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cxnSp>
        <p:nvCxnSpPr>
          <p:cNvPr id="15" name="Connecteur droit 14"/>
          <p:cNvCxnSpPr/>
          <p:nvPr/>
        </p:nvCxnSpPr>
        <p:spPr>
          <a:xfrm>
            <a:off x="0" y="1123950"/>
            <a:ext cx="9144000" cy="0"/>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Z:\NBAA 2014\M&amp;O\Slide Template\Art Used\DF Eng w Pas - Ser w Care-WT-141003.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3919" y="6315290"/>
            <a:ext cx="2713030" cy="37856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txBox="1">
            <a:spLocks noChangeArrowheads="1"/>
          </p:cNvSpPr>
          <p:nvPr userDrawn="1"/>
        </p:nvSpPr>
        <p:spPr bwMode="auto">
          <a:xfrm>
            <a:off x="6174437" y="6353766"/>
            <a:ext cx="2776537" cy="259080"/>
          </a:xfrm>
          <a:prstGeom prst="rect">
            <a:avLst/>
          </a:prstGeom>
          <a:noFill/>
          <a:ln w="9525">
            <a:noFill/>
            <a:miter lim="800000"/>
            <a:headEnd/>
            <a:tailEnd/>
          </a:ln>
        </p:spPr>
        <p:txBody>
          <a:bodyPr/>
          <a:lstStyle>
            <a:lvl1pPr algn="ctr">
              <a:defRPr sz="1400" baseline="0">
                <a:latin typeface="Arial" charset="0"/>
                <a:ea typeface="+mn-ea"/>
              </a:defRPr>
            </a:lvl1pPr>
          </a:lstStyle>
          <a:p>
            <a:pPr eaLnBrk="1" hangingPunct="1">
              <a:defRPr/>
            </a:pPr>
            <a:r>
              <a:rPr lang="en-US" sz="1000" b="0" dirty="0">
                <a:solidFill>
                  <a:srgbClr val="FFFFFF"/>
                </a:solidFill>
                <a:latin typeface="Helvetica"/>
                <a:cs typeface="ＭＳ Ｐゴシック"/>
              </a:rPr>
              <a:t>ASC Meeting, October 21 &amp; 22, 2015</a:t>
            </a:r>
          </a:p>
        </p:txBody>
      </p:sp>
      <p:cxnSp>
        <p:nvCxnSpPr>
          <p:cNvPr id="17" name="Straight Connector 27"/>
          <p:cNvCxnSpPr/>
          <p:nvPr userDrawn="1"/>
        </p:nvCxnSpPr>
        <p:spPr>
          <a:xfrm>
            <a:off x="6019800" y="6317952"/>
            <a:ext cx="0" cy="35623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244530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hf hdr="0" ftr="0" dt="0"/>
  <p:txStyles>
    <p:titleStyle>
      <a:lvl1pPr algn="ctr" rtl="0" eaLnBrk="1" fontAlgn="base" hangingPunct="1">
        <a:spcBef>
          <a:spcPct val="0"/>
        </a:spcBef>
        <a:spcAft>
          <a:spcPct val="0"/>
        </a:spcAft>
        <a:defRPr sz="3600" kern="1200">
          <a:solidFill>
            <a:schemeClr val="tx1"/>
          </a:solidFill>
          <a:latin typeface="+mj-lt"/>
          <a:ea typeface="+mj-ea"/>
          <a:cs typeface="ＭＳ Ｐゴシック"/>
        </a:defRPr>
      </a:lvl1pPr>
      <a:lvl2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2pPr>
      <a:lvl3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3pPr>
      <a:lvl4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4pPr>
      <a:lvl5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5pPr>
      <a:lvl6pPr marL="4572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6pPr>
      <a:lvl7pPr marL="9144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7pPr>
      <a:lvl8pPr marL="13716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8pPr>
      <a:lvl9pPr marL="18288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ＭＳ Ｐゴシック"/>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2"/>
          <p:cNvSpPr>
            <a:spLocks noChangeArrowheads="1"/>
          </p:cNvSpPr>
          <p:nvPr/>
        </p:nvSpPr>
        <p:spPr bwMode="auto">
          <a:xfrm>
            <a:off x="-7938" y="6168391"/>
            <a:ext cx="9151938" cy="689610"/>
          </a:xfrm>
          <a:prstGeom prst="rect">
            <a:avLst/>
          </a:prstGeom>
          <a:gradFill flip="none" rotWithShape="1">
            <a:gsLst>
              <a:gs pos="13000">
                <a:srgbClr val="81AE00"/>
              </a:gs>
              <a:gs pos="39000">
                <a:schemeClr val="tx1">
                  <a:lumMod val="85000"/>
                  <a:lumOff val="15000"/>
                </a:schemeClr>
              </a:gs>
            </a:gsLst>
            <a:lin ang="0" scaled="1"/>
            <a:tileRect/>
          </a:gradFill>
          <a:ln w="9525">
            <a:noFill/>
            <a:miter lim="800000"/>
            <a:headEnd/>
            <a:tailEnd/>
          </a:ln>
        </p:spPr>
        <p:txBody>
          <a:bodyPr wrap="none" anchor="ctr"/>
          <a:lstStyle/>
          <a:p>
            <a:pPr>
              <a:defRPr/>
            </a:pPr>
            <a:endParaRPr lang="fr-FR" sz="2400" b="0" baseline="30000" dirty="0">
              <a:solidFill>
                <a:srgbClr val="000000"/>
              </a:solidFill>
              <a:latin typeface="Arial" pitchFamily="34" charset="0"/>
            </a:endParaRPr>
          </a:p>
        </p:txBody>
      </p:sp>
      <p:cxnSp>
        <p:nvCxnSpPr>
          <p:cNvPr id="15" name="Connecteur droit 14"/>
          <p:cNvCxnSpPr/>
          <p:nvPr/>
        </p:nvCxnSpPr>
        <p:spPr>
          <a:xfrm>
            <a:off x="0" y="1123950"/>
            <a:ext cx="9144000" cy="0"/>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Z:\NBAA 2014\M&amp;O\Slide Template\Art Used\DF Eng w Pas - Ser w Care-WT-141003.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3919" y="6315290"/>
            <a:ext cx="2713030" cy="37856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txBox="1">
            <a:spLocks noChangeArrowheads="1"/>
          </p:cNvSpPr>
          <p:nvPr userDrawn="1"/>
        </p:nvSpPr>
        <p:spPr bwMode="auto">
          <a:xfrm>
            <a:off x="6174424" y="6353766"/>
            <a:ext cx="2776537" cy="259080"/>
          </a:xfrm>
          <a:prstGeom prst="rect">
            <a:avLst/>
          </a:prstGeom>
          <a:noFill/>
          <a:ln w="9525">
            <a:noFill/>
            <a:miter lim="800000"/>
            <a:headEnd/>
            <a:tailEnd/>
          </a:ln>
        </p:spPr>
        <p:txBody>
          <a:bodyPr/>
          <a:lstStyle>
            <a:lvl1pPr algn="ctr">
              <a:defRPr sz="1400" baseline="0">
                <a:latin typeface="Arial" charset="0"/>
                <a:ea typeface="+mn-ea"/>
              </a:defRPr>
            </a:lvl1pPr>
          </a:lstStyle>
          <a:p>
            <a:pPr eaLnBrk="1" hangingPunct="1">
              <a:defRPr/>
            </a:pPr>
            <a:r>
              <a:rPr lang="en-US" sz="1000" b="0" dirty="0">
                <a:solidFill>
                  <a:srgbClr val="FFFFFF"/>
                </a:solidFill>
                <a:latin typeface="Helvetica"/>
                <a:cs typeface="ＭＳ Ｐゴシック"/>
              </a:rPr>
              <a:t>ASC Meeting, October 21 &amp; 22, 2015</a:t>
            </a:r>
          </a:p>
        </p:txBody>
      </p:sp>
      <p:cxnSp>
        <p:nvCxnSpPr>
          <p:cNvPr id="17" name="Straight Connector 27"/>
          <p:cNvCxnSpPr/>
          <p:nvPr userDrawn="1"/>
        </p:nvCxnSpPr>
        <p:spPr>
          <a:xfrm>
            <a:off x="6019800" y="6317952"/>
            <a:ext cx="0" cy="35623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602797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hf hdr="0" ftr="0" dt="0"/>
  <p:txStyles>
    <p:titleStyle>
      <a:lvl1pPr algn="ctr" rtl="0" eaLnBrk="1" fontAlgn="base" hangingPunct="1">
        <a:spcBef>
          <a:spcPct val="0"/>
        </a:spcBef>
        <a:spcAft>
          <a:spcPct val="0"/>
        </a:spcAft>
        <a:defRPr sz="3600" kern="1200">
          <a:solidFill>
            <a:schemeClr val="tx1"/>
          </a:solidFill>
          <a:latin typeface="+mj-lt"/>
          <a:ea typeface="+mj-ea"/>
          <a:cs typeface="ＭＳ Ｐゴシック"/>
        </a:defRPr>
      </a:lvl1pPr>
      <a:lvl2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2pPr>
      <a:lvl3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3pPr>
      <a:lvl4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4pPr>
      <a:lvl5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5pPr>
      <a:lvl6pPr marL="4572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6pPr>
      <a:lvl7pPr marL="9144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7pPr>
      <a:lvl8pPr marL="13716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8pPr>
      <a:lvl9pPr marL="18288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ＭＳ Ｐゴシック"/>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p:cNvPicPr>
            <a:picLocks noChangeAspect="1"/>
          </p:cNvPicPr>
          <p:nvPr/>
        </p:nvPicPr>
        <p:blipFill>
          <a:blip r:embed="rId19" r:link="rId20" cstate="print">
            <a:extLst>
              <a:ext uri="{28A0092B-C50C-407E-A947-70E740481C1C}">
                <a14:useLocalDpi xmlns:a14="http://schemas.microsoft.com/office/drawing/2010/main" val="0"/>
              </a:ext>
            </a:extLst>
          </a:blip>
          <a:stretch>
            <a:fillRect/>
          </a:stretch>
        </p:blipFill>
        <p:spPr>
          <a:xfrm>
            <a:off x="6362452" y="86560"/>
            <a:ext cx="3338214" cy="999698"/>
          </a:xfrm>
          <a:prstGeom prst="rect">
            <a:avLst/>
          </a:prstGeom>
        </p:spPr>
      </p:pic>
      <p:pic>
        <p:nvPicPr>
          <p:cNvPr id="4" name="Image 3"/>
          <p:cNvPicPr>
            <a:picLocks noChangeAspect="1"/>
          </p:cNvPicPr>
          <p:nvPr/>
        </p:nvPicPr>
        <p:blipFill>
          <a:blip r:embed="rId21" r:link="rId22" cstate="print">
            <a:extLst>
              <a:ext uri="{28A0092B-C50C-407E-A947-70E740481C1C}">
                <a14:useLocalDpi xmlns:a14="http://schemas.microsoft.com/office/drawing/2010/main" val="0"/>
              </a:ext>
            </a:extLst>
          </a:blip>
          <a:stretch>
            <a:fillRect/>
          </a:stretch>
        </p:blipFill>
        <p:spPr>
          <a:xfrm>
            <a:off x="0" y="6170371"/>
            <a:ext cx="9144000" cy="687629"/>
          </a:xfrm>
          <a:prstGeom prst="rect">
            <a:avLst/>
          </a:prstGeom>
        </p:spPr>
      </p:pic>
      <p:sp>
        <p:nvSpPr>
          <p:cNvPr id="12" name="Rectangle 5"/>
          <p:cNvSpPr txBox="1">
            <a:spLocks noChangeArrowheads="1"/>
          </p:cNvSpPr>
          <p:nvPr/>
        </p:nvSpPr>
        <p:spPr bwMode="auto">
          <a:xfrm>
            <a:off x="4986060" y="6344843"/>
            <a:ext cx="3594844" cy="319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atin typeface="Arial" charset="0"/>
                <a:ea typeface="+mn-ea"/>
              </a:defRPr>
            </a:lvl1pPr>
          </a:lstStyle>
          <a:p>
            <a:pPr algn="r" eaLnBrk="1" hangingPunct="1">
              <a:defRPr/>
            </a:pPr>
            <a:r>
              <a:rPr lang="en-US" sz="1050" b="0" dirty="0">
                <a:solidFill>
                  <a:srgbClr val="FFFFFF"/>
                </a:solidFill>
                <a:latin typeface="Helvetica"/>
                <a:cs typeface="ＭＳ Ｐゴシック"/>
              </a:rPr>
              <a:t>Falcon M&amp;O Seminars - 2017</a:t>
            </a:r>
          </a:p>
        </p:txBody>
      </p:sp>
      <p:cxnSp>
        <p:nvCxnSpPr>
          <p:cNvPr id="15" name="Connecteur droit 14"/>
          <p:cNvCxnSpPr/>
          <p:nvPr/>
        </p:nvCxnSpPr>
        <p:spPr>
          <a:xfrm>
            <a:off x="0" y="1123950"/>
            <a:ext cx="9144000" cy="0"/>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endParaRPr lang="en-US"/>
          </a:p>
        </p:txBody>
      </p:sp>
      <p:cxnSp>
        <p:nvCxnSpPr>
          <p:cNvPr id="16" name="Straight Connector 28"/>
          <p:cNvCxnSpPr/>
          <p:nvPr/>
        </p:nvCxnSpPr>
        <p:spPr>
          <a:xfrm>
            <a:off x="6011862" y="6369335"/>
            <a:ext cx="0" cy="27047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3" name="Image 12"/>
          <p:cNvPicPr>
            <a:picLocks noChangeAspect="1"/>
          </p:cNvPicPr>
          <p:nvPr/>
        </p:nvPicPr>
        <p:blipFill>
          <a:blip r:embed="rId23" r:link="rId24" cstate="print">
            <a:extLst>
              <a:ext uri="{28A0092B-C50C-407E-A947-70E740481C1C}">
                <a14:useLocalDpi xmlns:a14="http://schemas.microsoft.com/office/drawing/2010/main" val="0"/>
              </a:ext>
            </a:extLst>
          </a:blip>
          <a:stretch>
            <a:fillRect/>
          </a:stretch>
        </p:blipFill>
        <p:spPr>
          <a:xfrm>
            <a:off x="346155" y="6304908"/>
            <a:ext cx="1206421" cy="406117"/>
          </a:xfrm>
          <a:prstGeom prst="rect">
            <a:avLst/>
          </a:prstGeom>
        </p:spPr>
      </p:pic>
    </p:spTree>
    <p:extLst>
      <p:ext uri="{BB962C8B-B14F-4D97-AF65-F5344CB8AC3E}">
        <p14:creationId xmlns:p14="http://schemas.microsoft.com/office/powerpoint/2010/main" val="148822725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hf hdr="0" ftr="0" dt="0"/>
  <p:txStyles>
    <p:titleStyle>
      <a:lvl1pPr algn="ctr" rtl="0" eaLnBrk="1" fontAlgn="base" hangingPunct="1">
        <a:spcBef>
          <a:spcPct val="0"/>
        </a:spcBef>
        <a:spcAft>
          <a:spcPct val="0"/>
        </a:spcAft>
        <a:defRPr sz="3600" b="0" i="0" u="none" kern="1200">
          <a:solidFill>
            <a:schemeClr val="tx1"/>
          </a:solidFill>
          <a:latin typeface="+mj-lt"/>
          <a:ea typeface="+mj-ea"/>
          <a:cs typeface="ＭＳ Ｐゴシック"/>
        </a:defRPr>
      </a:lvl1pPr>
      <a:lvl2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2pPr>
      <a:lvl3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3pPr>
      <a:lvl4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4pPr>
      <a:lvl5pPr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5pPr>
      <a:lvl6pPr marL="4572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6pPr>
      <a:lvl7pPr marL="9144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7pPr>
      <a:lvl8pPr marL="13716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8pPr>
      <a:lvl9pPr marL="1828800" algn="ctr" rtl="0" eaLnBrk="1" fontAlgn="base" hangingPunct="1">
        <a:spcBef>
          <a:spcPct val="0"/>
        </a:spcBef>
        <a:spcAft>
          <a:spcPct val="0"/>
        </a:spcAft>
        <a:defRPr sz="4400">
          <a:solidFill>
            <a:schemeClr val="tx1"/>
          </a:solidFill>
          <a:latin typeface="Helvetica" pitchFamily="34" charset="0"/>
          <a:ea typeface="ＭＳ Ｐゴシック"/>
          <a:cs typeface="ＭＳ Ｐゴシック"/>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ＭＳ Ｐゴシック"/>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6.png"/><Relationship Id="rId7" Type="http://schemas.openxmlformats.org/officeDocument/2006/relationships/oleObject" Target="../embeddings/oleObject1.bin"/><Relationship Id="rId2" Type="http://schemas.openxmlformats.org/officeDocument/2006/relationships/slideLayout" Target="../slideLayouts/slideLayout78.xml"/><Relationship Id="rId1" Type="http://schemas.openxmlformats.org/officeDocument/2006/relationships/vmlDrawing" Target="../drawings/vmlDrawing1.v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1.jpeg"/><Relationship Id="rId4" Type="http://schemas.openxmlformats.org/officeDocument/2006/relationships/image" Target="../media/image17.jpe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0861" y="6321287"/>
            <a:ext cx="2375452" cy="308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663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15935" y="6347638"/>
            <a:ext cx="2668773" cy="261610"/>
          </a:xfrm>
          <a:prstGeom prst="rect">
            <a:avLst/>
          </a:prstGeom>
          <a:solidFill>
            <a:schemeClr val="tx1">
              <a:lumMod val="85000"/>
              <a:lumOff val="15000"/>
            </a:schemeClr>
          </a:solidFill>
        </p:spPr>
        <p:txBody>
          <a:bodyPr wrap="square" rtlCol="0">
            <a:spAutoFit/>
          </a:bodyPr>
          <a:lstStyle/>
          <a:p>
            <a:pPr eaLnBrk="1" hangingPunct="1">
              <a:defRPr/>
            </a:pPr>
            <a:r>
              <a:rPr lang="en-US" sz="1100" b="0" dirty="0">
                <a:solidFill>
                  <a:schemeClr val="bg1"/>
                </a:solidFill>
                <a:latin typeface="Helvetica"/>
                <a:cs typeface="ＭＳ Ｐゴシック"/>
              </a:rPr>
              <a:t>AA&amp;S Conference , 22-25 May, 2017</a:t>
            </a:r>
          </a:p>
        </p:txBody>
      </p:sp>
      <p:grpSp>
        <p:nvGrpSpPr>
          <p:cNvPr id="4" name="Group 3"/>
          <p:cNvGrpSpPr/>
          <p:nvPr/>
        </p:nvGrpSpPr>
        <p:grpSpPr>
          <a:xfrm>
            <a:off x="0" y="-15659"/>
            <a:ext cx="9144000" cy="1261091"/>
            <a:chOff x="0" y="-15659"/>
            <a:chExt cx="9144000" cy="1261091"/>
          </a:xfrm>
        </p:grpSpPr>
        <p:sp>
          <p:nvSpPr>
            <p:cNvPr id="3" name="Rectangle 2"/>
            <p:cNvSpPr/>
            <p:nvPr/>
          </p:nvSpPr>
          <p:spPr>
            <a:xfrm>
              <a:off x="0" y="1063256"/>
              <a:ext cx="9144000" cy="9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pic>
          <p:nvPicPr>
            <p:cNvPr id="15" name="Picture 29" descr="8X-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1603" y="-15659"/>
              <a:ext cx="1400389" cy="1261091"/>
            </a:xfrm>
            <a:prstGeom prst="rect">
              <a:avLst/>
            </a:prstGeom>
            <a:noFill/>
            <a:ln>
              <a:noFill/>
            </a:ln>
          </p:spPr>
        </p:pic>
        <p:sp>
          <p:nvSpPr>
            <p:cNvPr id="16" name="Rectangle 15"/>
            <p:cNvSpPr/>
            <p:nvPr/>
          </p:nvSpPr>
          <p:spPr>
            <a:xfrm>
              <a:off x="176542" y="263320"/>
              <a:ext cx="4572000" cy="778868"/>
            </a:xfrm>
            <a:prstGeom prst="rect">
              <a:avLst/>
            </a:prstGeom>
          </p:spPr>
          <p:txBody>
            <a:bodyPr>
              <a:spAutoFit/>
            </a:bodyPr>
            <a:lstStyle/>
            <a:p>
              <a:pPr eaLnBrk="1" hangingPunct="1">
                <a:lnSpc>
                  <a:spcPct val="70000"/>
                </a:lnSpc>
                <a:spcAft>
                  <a:spcPts val="600"/>
                </a:spcAft>
              </a:pPr>
              <a:r>
                <a:rPr lang="en-US" spc="-300" dirty="0">
                  <a:solidFill>
                    <a:srgbClr val="000000">
                      <a:lumMod val="65000"/>
                      <a:lumOff val="35000"/>
                    </a:srgbClr>
                  </a:solidFill>
                  <a:latin typeface="Helvetica" pitchFamily="34" charset="0"/>
                </a:rPr>
                <a:t>Aerospace Specific</a:t>
              </a:r>
            </a:p>
            <a:p>
              <a:pPr eaLnBrk="1" hangingPunct="1">
                <a:lnSpc>
                  <a:spcPct val="70000"/>
                </a:lnSpc>
                <a:spcAft>
                  <a:spcPts val="600"/>
                </a:spcAft>
              </a:pPr>
              <a:r>
                <a:rPr lang="en-US" spc="-300" dirty="0">
                  <a:solidFill>
                    <a:srgbClr val="87B100"/>
                  </a:solidFill>
                  <a:latin typeface="Helvetica" pitchFamily="34" charset="0"/>
                </a:rPr>
                <a:t>NDT Training</a:t>
              </a:r>
              <a:endParaRPr lang="fr-FR" spc="-300" dirty="0">
                <a:solidFill>
                  <a:srgbClr val="87B100"/>
                </a:solidFill>
                <a:latin typeface="Helvetica" pitchFamily="34" charset="0"/>
              </a:endParaRPr>
            </a:p>
          </p:txBody>
        </p:sp>
        <p:cxnSp>
          <p:nvCxnSpPr>
            <p:cNvPr id="17" name="Straight Connector 16"/>
            <p:cNvCxnSpPr/>
            <p:nvPr/>
          </p:nvCxnSpPr>
          <p:spPr>
            <a:xfrm>
              <a:off x="0" y="1118432"/>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360769" y="1422472"/>
            <a:ext cx="4425423" cy="4401205"/>
          </a:xfrm>
          <a:prstGeom prst="rect">
            <a:avLst/>
          </a:prstGeom>
          <a:noFill/>
        </p:spPr>
        <p:txBody>
          <a:bodyPr wrap="square" rtlCol="0">
            <a:spAutoFit/>
          </a:bodyPr>
          <a:lstStyle/>
          <a:p>
            <a:pPr marL="517525"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ET/PT Refresher course,          4 days, once a year</a:t>
            </a:r>
          </a:p>
          <a:p>
            <a:pPr marL="517525" lvl="2"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17525"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UT/MT refresher course,           4 days, once a year</a:t>
            </a:r>
          </a:p>
          <a:p>
            <a:pPr marL="517525" lvl="2" indent="-457200">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marL="517525"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NDT of Composites course,     5 days, twice a year</a:t>
            </a:r>
          </a:p>
          <a:p>
            <a:pPr marL="517525" lvl="2"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17525"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Coordination with Structures Engineering</a:t>
            </a:r>
          </a:p>
          <a:p>
            <a:pPr marL="517525" lvl="2"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17525" lvl="2"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Establishment of an Aerospace Specimen Library</a:t>
            </a:r>
          </a:p>
        </p:txBody>
      </p:sp>
      <p:sp>
        <p:nvSpPr>
          <p:cNvPr id="12" name="Rectangle 11"/>
          <p:cNvSpPr/>
          <p:nvPr/>
        </p:nvSpPr>
        <p:spPr>
          <a:xfrm>
            <a:off x="6321288" y="6321287"/>
            <a:ext cx="2375452" cy="3081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C:\Users\Kinsella_Tim\AppData\Local\Microsoft\Windows\Temporary Internet Files\Content.Outlook\WDJ2Z5DG\phot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669" y="1502590"/>
            <a:ext cx="3894357" cy="389435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1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15935" y="6347638"/>
            <a:ext cx="2668773" cy="261610"/>
          </a:xfrm>
          <a:prstGeom prst="rect">
            <a:avLst/>
          </a:prstGeom>
          <a:solidFill>
            <a:schemeClr val="tx1">
              <a:lumMod val="85000"/>
              <a:lumOff val="15000"/>
            </a:schemeClr>
          </a:solidFill>
        </p:spPr>
        <p:txBody>
          <a:bodyPr wrap="square" rtlCol="0">
            <a:spAutoFit/>
          </a:bodyPr>
          <a:lstStyle/>
          <a:p>
            <a:pPr eaLnBrk="1" hangingPunct="1">
              <a:defRPr/>
            </a:pPr>
            <a:r>
              <a:rPr lang="en-US" sz="1100" b="0" dirty="0">
                <a:solidFill>
                  <a:schemeClr val="bg1"/>
                </a:solidFill>
                <a:latin typeface="Helvetica"/>
                <a:cs typeface="ＭＳ Ｐゴシック"/>
              </a:rPr>
              <a:t>AA&amp;S Conference , 22-25 May, 2017</a:t>
            </a:r>
          </a:p>
        </p:txBody>
      </p:sp>
      <p:grpSp>
        <p:nvGrpSpPr>
          <p:cNvPr id="4" name="Group 3"/>
          <p:cNvGrpSpPr/>
          <p:nvPr/>
        </p:nvGrpSpPr>
        <p:grpSpPr>
          <a:xfrm>
            <a:off x="0" y="-15659"/>
            <a:ext cx="9144000" cy="1261091"/>
            <a:chOff x="0" y="-15659"/>
            <a:chExt cx="9144000" cy="1261091"/>
          </a:xfrm>
        </p:grpSpPr>
        <p:sp>
          <p:nvSpPr>
            <p:cNvPr id="3" name="Rectangle 2"/>
            <p:cNvSpPr/>
            <p:nvPr/>
          </p:nvSpPr>
          <p:spPr>
            <a:xfrm>
              <a:off x="0" y="1063256"/>
              <a:ext cx="9144000" cy="9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pic>
          <p:nvPicPr>
            <p:cNvPr id="15" name="Picture 29" descr="8X-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1603" y="-15659"/>
              <a:ext cx="1400389" cy="1261091"/>
            </a:xfrm>
            <a:prstGeom prst="rect">
              <a:avLst/>
            </a:prstGeom>
            <a:noFill/>
            <a:ln>
              <a:noFill/>
            </a:ln>
          </p:spPr>
        </p:pic>
        <p:sp>
          <p:nvSpPr>
            <p:cNvPr id="16" name="Rectangle 15"/>
            <p:cNvSpPr/>
            <p:nvPr/>
          </p:nvSpPr>
          <p:spPr>
            <a:xfrm>
              <a:off x="176542" y="263320"/>
              <a:ext cx="4572000" cy="778868"/>
            </a:xfrm>
            <a:prstGeom prst="rect">
              <a:avLst/>
            </a:prstGeom>
          </p:spPr>
          <p:txBody>
            <a:bodyPr>
              <a:spAutoFit/>
            </a:bodyPr>
            <a:lstStyle/>
            <a:p>
              <a:pPr eaLnBrk="1" hangingPunct="1">
                <a:lnSpc>
                  <a:spcPct val="70000"/>
                </a:lnSpc>
                <a:spcAft>
                  <a:spcPts val="600"/>
                </a:spcAft>
              </a:pPr>
              <a:r>
                <a:rPr lang="en-US" spc="-300" dirty="0">
                  <a:solidFill>
                    <a:srgbClr val="000000">
                      <a:lumMod val="65000"/>
                      <a:lumOff val="35000"/>
                    </a:srgbClr>
                  </a:solidFill>
                  <a:latin typeface="Helvetica" pitchFamily="34" charset="0"/>
                </a:rPr>
                <a:t>Aerospace Specific</a:t>
              </a:r>
            </a:p>
            <a:p>
              <a:pPr eaLnBrk="1" hangingPunct="1">
                <a:lnSpc>
                  <a:spcPct val="70000"/>
                </a:lnSpc>
                <a:spcAft>
                  <a:spcPts val="600"/>
                </a:spcAft>
              </a:pPr>
              <a:r>
                <a:rPr lang="en-US" spc="-300" dirty="0">
                  <a:solidFill>
                    <a:srgbClr val="87B100"/>
                  </a:solidFill>
                  <a:latin typeface="Helvetica" pitchFamily="34" charset="0"/>
                </a:rPr>
                <a:t>NDT Training</a:t>
              </a:r>
              <a:endParaRPr lang="fr-FR" spc="-300" dirty="0">
                <a:solidFill>
                  <a:srgbClr val="87B100"/>
                </a:solidFill>
                <a:latin typeface="Helvetica" pitchFamily="34" charset="0"/>
              </a:endParaRPr>
            </a:p>
          </p:txBody>
        </p:sp>
        <p:cxnSp>
          <p:nvCxnSpPr>
            <p:cNvPr id="17" name="Straight Connector 16"/>
            <p:cNvCxnSpPr/>
            <p:nvPr/>
          </p:nvCxnSpPr>
          <p:spPr>
            <a:xfrm>
              <a:off x="0" y="1118432"/>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321288" y="6321287"/>
            <a:ext cx="2375452" cy="3081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72209" y="1575692"/>
            <a:ext cx="6768548" cy="4093428"/>
          </a:xfrm>
          <a:prstGeom prst="rect">
            <a:avLst/>
          </a:prstGeom>
        </p:spPr>
        <p:txBody>
          <a:bodyPr wrap="square">
            <a:spAutoFit/>
          </a:bodyPr>
          <a:lstStyle/>
          <a:p>
            <a:pPr marL="342900" indent="-342900">
              <a:buFont typeface="Arial" pitchFamily="34" charset="0"/>
              <a:buChar char="•"/>
            </a:pPr>
            <a:r>
              <a:rPr lang="en-US" sz="2000" dirty="0">
                <a:latin typeface="Arial" panose="020B0604020202020204" pitchFamily="34" charset="0"/>
                <a:cs typeface="Arial" panose="020B0604020202020204" pitchFamily="34" charset="0"/>
              </a:rPr>
              <a:t>Required of all DFJ shops, independent Authorized Service Centers, and independent NDT providers servicing Falcons</a:t>
            </a:r>
          </a:p>
          <a:p>
            <a:pPr marL="342900" indent="-342900">
              <a:buFont typeface="Arial"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itchFamily="34" charset="0"/>
              <a:buChar char="•"/>
            </a:pPr>
            <a:r>
              <a:rPr lang="en-US" sz="2000" dirty="0">
                <a:latin typeface="Arial" panose="020B0604020202020204" pitchFamily="34" charset="0"/>
                <a:cs typeface="Arial" panose="020B0604020202020204" pitchFamily="34" charset="0"/>
              </a:rPr>
              <a:t>Must attend every three (3) years in each method certified</a:t>
            </a:r>
          </a:p>
          <a:p>
            <a:pPr marL="342900" indent="-342900">
              <a:buFont typeface="Arial"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itchFamily="34" charset="0"/>
              <a:buChar char="•"/>
            </a:pPr>
            <a:r>
              <a:rPr lang="en-US" sz="2000" dirty="0">
                <a:latin typeface="Arial" panose="020B0604020202020204" pitchFamily="34" charset="0"/>
                <a:cs typeface="Arial" panose="020B0604020202020204" pitchFamily="34" charset="0"/>
              </a:rPr>
              <a:t>Since starting program have held 36 classes for approximately 290 students including USAF, RCAF, and RNLAF technicians </a:t>
            </a:r>
          </a:p>
          <a:p>
            <a:pPr marL="342900" indent="-342900">
              <a:buFont typeface="Arial"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itchFamily="34" charset="0"/>
              <a:buChar char="•"/>
            </a:pPr>
            <a:r>
              <a:rPr lang="en-US" sz="2000" dirty="0">
                <a:latin typeface="Arial" panose="020B0604020202020204" pitchFamily="34" charset="0"/>
                <a:cs typeface="Arial" panose="020B0604020202020204" pitchFamily="34" charset="0"/>
              </a:rPr>
              <a:t>Intended to address an engineering issue, not create a training business</a:t>
            </a:r>
          </a:p>
        </p:txBody>
      </p:sp>
    </p:spTree>
    <p:extLst>
      <p:ext uri="{BB962C8B-B14F-4D97-AF65-F5344CB8AC3E}">
        <p14:creationId xmlns:p14="http://schemas.microsoft.com/office/powerpoint/2010/main" val="54506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293" y="3204927"/>
            <a:ext cx="3250194" cy="523220"/>
          </a:xfrm>
          <a:prstGeom prst="rect">
            <a:avLst/>
          </a:prstGeom>
          <a:noFill/>
        </p:spPr>
        <p:txBody>
          <a:bodyPr wrap="square" rtlCol="0">
            <a:spAutoFit/>
          </a:bodyPr>
          <a:lstStyle/>
          <a:p>
            <a:r>
              <a:rPr lang="en-US" dirty="0"/>
              <a:t>Questions?</a:t>
            </a:r>
          </a:p>
        </p:txBody>
      </p:sp>
      <p:sp>
        <p:nvSpPr>
          <p:cNvPr id="3" name="Rectangle 2"/>
          <p:cNvSpPr/>
          <p:nvPr/>
        </p:nvSpPr>
        <p:spPr>
          <a:xfrm>
            <a:off x="6390861" y="6321287"/>
            <a:ext cx="2375452" cy="308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88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15935" y="6347638"/>
            <a:ext cx="2668773" cy="261610"/>
          </a:xfrm>
          <a:prstGeom prst="rect">
            <a:avLst/>
          </a:prstGeom>
          <a:solidFill>
            <a:schemeClr val="tx1">
              <a:lumMod val="85000"/>
              <a:lumOff val="15000"/>
            </a:schemeClr>
          </a:solidFill>
        </p:spPr>
        <p:txBody>
          <a:bodyPr wrap="square" rtlCol="0">
            <a:spAutoFit/>
          </a:bodyPr>
          <a:lstStyle/>
          <a:p>
            <a:pPr eaLnBrk="1" hangingPunct="1">
              <a:defRPr/>
            </a:pPr>
            <a:r>
              <a:rPr lang="en-US" sz="1100" b="0" dirty="0">
                <a:solidFill>
                  <a:schemeClr val="bg1"/>
                </a:solidFill>
                <a:latin typeface="Helvetica"/>
                <a:cs typeface="ＭＳ Ｐゴシック"/>
              </a:rPr>
              <a:t>AA&amp;S Conference , 22-25 May, 2017</a:t>
            </a:r>
          </a:p>
        </p:txBody>
      </p:sp>
      <p:grpSp>
        <p:nvGrpSpPr>
          <p:cNvPr id="4" name="Group 3"/>
          <p:cNvGrpSpPr/>
          <p:nvPr/>
        </p:nvGrpSpPr>
        <p:grpSpPr>
          <a:xfrm>
            <a:off x="0" y="-15659"/>
            <a:ext cx="9144000" cy="1261091"/>
            <a:chOff x="0" y="-15659"/>
            <a:chExt cx="9144000" cy="1261091"/>
          </a:xfrm>
        </p:grpSpPr>
        <p:sp>
          <p:nvSpPr>
            <p:cNvPr id="3" name="Rectangle 2"/>
            <p:cNvSpPr/>
            <p:nvPr/>
          </p:nvSpPr>
          <p:spPr>
            <a:xfrm>
              <a:off x="0" y="1063256"/>
              <a:ext cx="9144000" cy="9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pic>
          <p:nvPicPr>
            <p:cNvPr id="15" name="Picture 29" descr="8X-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1603" y="-15659"/>
              <a:ext cx="1400389" cy="1261091"/>
            </a:xfrm>
            <a:prstGeom prst="rect">
              <a:avLst/>
            </a:prstGeom>
            <a:noFill/>
            <a:ln>
              <a:noFill/>
            </a:ln>
          </p:spPr>
        </p:pic>
        <p:cxnSp>
          <p:nvCxnSpPr>
            <p:cNvPr id="17" name="Straight Connector 16"/>
            <p:cNvCxnSpPr/>
            <p:nvPr/>
          </p:nvCxnSpPr>
          <p:spPr>
            <a:xfrm>
              <a:off x="0" y="1118432"/>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189116" y="3269303"/>
            <a:ext cx="2653460" cy="707886"/>
          </a:xfrm>
          <a:prstGeom prst="rect">
            <a:avLst/>
          </a:prstGeom>
        </p:spPr>
        <p:txBody>
          <a:bodyPr wrap="square">
            <a:spAutoFit/>
          </a:bodyPr>
          <a:lstStyle/>
          <a:p>
            <a:r>
              <a:rPr lang="en-US" sz="2000" dirty="0"/>
              <a:t>Aviation NDT is not like industrial NDT</a:t>
            </a:r>
          </a:p>
        </p:txBody>
      </p:sp>
      <p:pic>
        <p:nvPicPr>
          <p:cNvPr id="1026" name="Picture 2" descr="E:\DFJ-NDT\Pictures\Damage\AA Engine Failure\aa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2146" y="1346589"/>
            <a:ext cx="2269433" cy="17026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7" descr="image006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934" y="3319123"/>
            <a:ext cx="2266950" cy="2528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4" descr="ATT000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0596" y="4139903"/>
            <a:ext cx="2730500" cy="1871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p:cNvGraphicFramePr>
          <p:nvPr>
            <p:extLst>
              <p:ext uri="{D42A27DB-BD31-4B8C-83A1-F6EECF244321}">
                <p14:modId xmlns:p14="http://schemas.microsoft.com/office/powerpoint/2010/main" val="3115374594"/>
              </p:ext>
            </p:extLst>
          </p:nvPr>
        </p:nvGraphicFramePr>
        <p:xfrm>
          <a:off x="6202366" y="3947998"/>
          <a:ext cx="2492915" cy="1801640"/>
        </p:xfrm>
        <a:graphic>
          <a:graphicData uri="http://schemas.openxmlformats.org/presentationml/2006/ole">
            <mc:AlternateContent xmlns:mc="http://schemas.openxmlformats.org/markup-compatibility/2006">
              <mc:Choice xmlns:v="urn:schemas-microsoft-com:vml" Requires="v">
                <p:oleObj spid="_x0000_s1070" name="Picture" r:id="rId7" imgW="9155113" imgH="6869113" progId="Word.Document.8">
                  <p:embed/>
                </p:oleObj>
              </mc:Choice>
              <mc:Fallback>
                <p:oleObj name="Picture" r:id="rId7" imgW="9155113" imgH="6869113" progId="Word.Document.8">
                  <p:embed/>
                  <p:pic>
                    <p:nvPicPr>
                      <p:cNvPr id="0" name="Object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2366" y="3947998"/>
                        <a:ext cx="2492915" cy="1801640"/>
                      </a:xfrm>
                      <a:prstGeom prst="rect">
                        <a:avLst/>
                      </a:prstGeom>
                      <a:noFill/>
                      <a:ln w="9525">
                        <a:solidFill>
                          <a:schemeClr val="tx1"/>
                        </a:solidFill>
                        <a:miter lim="800000"/>
                        <a:headEnd/>
                        <a:tailEnd/>
                      </a:ln>
                      <a:effectLst/>
                    </p:spPr>
                  </p:pic>
                </p:oleObj>
              </mc:Fallback>
            </mc:AlternateContent>
          </a:graphicData>
        </a:graphic>
      </p:graphicFrame>
      <p:pic>
        <p:nvPicPr>
          <p:cNvPr id="1034" name="Picture 10" descr="http://www.travelandtourworld.com/wp-content/uploads/2013/07/An-Ethiopian-Airlines-Boeing-787-Dreamliner-plane-204904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17" y="1346589"/>
            <a:ext cx="2647196" cy="17604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rotWithShape="1">
          <a:blip r:embed="rId10">
            <a:extLst>
              <a:ext uri="{28A0092B-C50C-407E-A947-70E740481C1C}">
                <a14:useLocalDpi xmlns:a14="http://schemas.microsoft.com/office/drawing/2010/main" val="0"/>
              </a:ext>
            </a:extLst>
          </a:blip>
          <a:srcRect l="25192" t="9552" r="28079"/>
          <a:stretch/>
        </p:blipFill>
        <p:spPr bwMode="auto">
          <a:xfrm>
            <a:off x="6198288" y="1340702"/>
            <a:ext cx="2170073" cy="23627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76542" y="263320"/>
            <a:ext cx="4572000" cy="778868"/>
          </a:xfrm>
          <a:prstGeom prst="rect">
            <a:avLst/>
          </a:prstGeom>
        </p:spPr>
        <p:txBody>
          <a:bodyPr>
            <a:spAutoFit/>
          </a:bodyPr>
          <a:lstStyle/>
          <a:p>
            <a:pPr eaLnBrk="1" hangingPunct="1">
              <a:lnSpc>
                <a:spcPct val="70000"/>
              </a:lnSpc>
              <a:spcAft>
                <a:spcPts val="600"/>
              </a:spcAft>
            </a:pPr>
            <a:r>
              <a:rPr lang="en-US" spc="-300" dirty="0">
                <a:solidFill>
                  <a:srgbClr val="000000">
                    <a:lumMod val="65000"/>
                    <a:lumOff val="35000"/>
                  </a:srgbClr>
                </a:solidFill>
                <a:latin typeface="Helvetica" pitchFamily="34" charset="0"/>
              </a:rPr>
              <a:t>Aerospace Specific</a:t>
            </a:r>
          </a:p>
          <a:p>
            <a:pPr eaLnBrk="1" hangingPunct="1">
              <a:lnSpc>
                <a:spcPct val="70000"/>
              </a:lnSpc>
              <a:spcAft>
                <a:spcPts val="600"/>
              </a:spcAft>
            </a:pPr>
            <a:r>
              <a:rPr lang="en-US" spc="-300" dirty="0">
                <a:solidFill>
                  <a:srgbClr val="87B100"/>
                </a:solidFill>
                <a:latin typeface="Helvetica" pitchFamily="34" charset="0"/>
              </a:rPr>
              <a:t>NDT Training</a:t>
            </a:r>
            <a:endParaRPr lang="fr-FR" spc="-300" dirty="0">
              <a:solidFill>
                <a:srgbClr val="87B100"/>
              </a:solidFill>
              <a:latin typeface="Helvetica" pitchFamily="34" charset="0"/>
            </a:endParaRPr>
          </a:p>
        </p:txBody>
      </p:sp>
      <p:sp>
        <p:nvSpPr>
          <p:cNvPr id="19" name="Rectangle 18"/>
          <p:cNvSpPr/>
          <p:nvPr/>
        </p:nvSpPr>
        <p:spPr>
          <a:xfrm>
            <a:off x="6301410" y="6321287"/>
            <a:ext cx="2375452" cy="3081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11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r>
              <a:rPr lang="fr-FR">
                <a:solidFill>
                  <a:srgbClr val="FFFFFF"/>
                </a:solidFill>
              </a:rPr>
              <a:t> -  </a:t>
            </a:r>
            <a:fld id="{EA821F5E-39A1-491D-8B14-9F73D50D6569}" type="slidenum">
              <a:rPr lang="fr-FR" smtClean="0">
                <a:solidFill>
                  <a:srgbClr val="FFFFFF"/>
                </a:solidFill>
              </a:rPr>
              <a:pPr/>
              <a:t>3</a:t>
            </a:fld>
            <a:endParaRPr lang="fr-FR" dirty="0">
              <a:solidFill>
                <a:srgbClr val="FFFFFF"/>
              </a:solidFill>
            </a:endParaRPr>
          </a:p>
        </p:txBody>
      </p:sp>
      <p:sp>
        <p:nvSpPr>
          <p:cNvPr id="18" name="TextBox 17"/>
          <p:cNvSpPr txBox="1"/>
          <p:nvPr/>
        </p:nvSpPr>
        <p:spPr>
          <a:xfrm>
            <a:off x="6215935" y="6347638"/>
            <a:ext cx="2668773" cy="261610"/>
          </a:xfrm>
          <a:prstGeom prst="rect">
            <a:avLst/>
          </a:prstGeom>
          <a:solidFill>
            <a:schemeClr val="tx1">
              <a:lumMod val="85000"/>
              <a:lumOff val="15000"/>
            </a:schemeClr>
          </a:solidFill>
        </p:spPr>
        <p:txBody>
          <a:bodyPr wrap="square" rtlCol="0">
            <a:spAutoFit/>
          </a:bodyPr>
          <a:lstStyle/>
          <a:p>
            <a:pPr eaLnBrk="1" hangingPunct="1">
              <a:defRPr/>
            </a:pPr>
            <a:r>
              <a:rPr lang="en-US" sz="1100" b="0" dirty="0">
                <a:solidFill>
                  <a:schemeClr val="bg1"/>
                </a:solidFill>
                <a:latin typeface="Helvetica"/>
                <a:cs typeface="ＭＳ Ｐゴシック"/>
              </a:rPr>
              <a:t>AA&amp;S Conference , 22-25 May, 2017</a:t>
            </a:r>
          </a:p>
        </p:txBody>
      </p:sp>
      <p:pic>
        <p:nvPicPr>
          <p:cNvPr id="19" name="Picture 29" descr="8X-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1603" y="-12012"/>
            <a:ext cx="1400389" cy="1261091"/>
          </a:xfrm>
          <a:prstGeom prst="rect">
            <a:avLst/>
          </a:prstGeom>
          <a:noFill/>
          <a:ln>
            <a:noFill/>
          </a:ln>
        </p:spPr>
      </p:pic>
      <p:sp>
        <p:nvSpPr>
          <p:cNvPr id="7" name="Rectangle 6"/>
          <p:cNvSpPr/>
          <p:nvPr/>
        </p:nvSpPr>
        <p:spPr>
          <a:xfrm>
            <a:off x="176542" y="263320"/>
            <a:ext cx="4572000" cy="778868"/>
          </a:xfrm>
          <a:prstGeom prst="rect">
            <a:avLst/>
          </a:prstGeom>
        </p:spPr>
        <p:txBody>
          <a:bodyPr>
            <a:spAutoFit/>
          </a:bodyPr>
          <a:lstStyle/>
          <a:p>
            <a:pPr eaLnBrk="1" hangingPunct="1">
              <a:lnSpc>
                <a:spcPct val="70000"/>
              </a:lnSpc>
              <a:spcAft>
                <a:spcPts val="600"/>
              </a:spcAft>
            </a:pPr>
            <a:r>
              <a:rPr lang="en-US" spc="-300" dirty="0">
                <a:solidFill>
                  <a:srgbClr val="000000">
                    <a:lumMod val="65000"/>
                    <a:lumOff val="35000"/>
                  </a:srgbClr>
                </a:solidFill>
                <a:latin typeface="Helvetica" pitchFamily="34" charset="0"/>
              </a:rPr>
              <a:t>Aerospace Specific</a:t>
            </a:r>
          </a:p>
          <a:p>
            <a:pPr eaLnBrk="1" hangingPunct="1">
              <a:lnSpc>
                <a:spcPct val="70000"/>
              </a:lnSpc>
              <a:spcAft>
                <a:spcPts val="600"/>
              </a:spcAft>
            </a:pPr>
            <a:r>
              <a:rPr lang="en-US" spc="-300" dirty="0">
                <a:solidFill>
                  <a:srgbClr val="87B100"/>
                </a:solidFill>
                <a:latin typeface="Helvetica" pitchFamily="34" charset="0"/>
              </a:rPr>
              <a:t>NDT Training</a:t>
            </a:r>
            <a:endParaRPr lang="fr-FR" spc="-300" dirty="0">
              <a:solidFill>
                <a:srgbClr val="87B100"/>
              </a:solidFill>
              <a:latin typeface="Helvetica" pitchFamily="34" charset="0"/>
            </a:endParaRPr>
          </a:p>
        </p:txBody>
      </p:sp>
      <p:sp>
        <p:nvSpPr>
          <p:cNvPr id="8" name="Text Box 4"/>
          <p:cNvSpPr txBox="1">
            <a:spLocks noChangeArrowheads="1"/>
          </p:cNvSpPr>
          <p:nvPr/>
        </p:nvSpPr>
        <p:spPr bwMode="auto">
          <a:xfrm>
            <a:off x="778636" y="1497855"/>
            <a:ext cx="7888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i="0" dirty="0"/>
              <a:t>The In-Service Environment</a:t>
            </a:r>
          </a:p>
        </p:txBody>
      </p:sp>
      <p:sp>
        <p:nvSpPr>
          <p:cNvPr id="9" name="Text Box 7"/>
          <p:cNvSpPr txBox="1">
            <a:spLocks noChangeArrowheads="1"/>
          </p:cNvSpPr>
          <p:nvPr/>
        </p:nvSpPr>
        <p:spPr bwMode="auto">
          <a:xfrm>
            <a:off x="1168400" y="2118544"/>
            <a:ext cx="706913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ü"/>
            </a:pPr>
            <a:r>
              <a:rPr lang="en-US" altLang="en-US" sz="2000" i="0" dirty="0">
                <a:latin typeface="Arial" charset="0"/>
              </a:rPr>
              <a:t>Much more flexible environment than manufacturing</a:t>
            </a:r>
          </a:p>
          <a:p>
            <a:pPr>
              <a:buFont typeface="Wingdings" pitchFamily="2" charset="2"/>
              <a:buChar char="ü"/>
            </a:pPr>
            <a:endParaRPr lang="en-US" altLang="en-US" sz="2000" i="0" dirty="0">
              <a:latin typeface="Arial" charset="0"/>
            </a:endParaRPr>
          </a:p>
          <a:p>
            <a:pPr>
              <a:buFont typeface="Wingdings" pitchFamily="2" charset="2"/>
              <a:buChar char="ü"/>
            </a:pPr>
            <a:r>
              <a:rPr lang="en-US" altLang="en-US" sz="2000" i="0" dirty="0">
                <a:latin typeface="Arial" charset="0"/>
              </a:rPr>
              <a:t>They often see a wide variety of aircraft, old and new</a:t>
            </a:r>
          </a:p>
          <a:p>
            <a:pPr>
              <a:buFont typeface="Wingdings" pitchFamily="2" charset="2"/>
              <a:buChar char="ü"/>
            </a:pPr>
            <a:endParaRPr lang="en-US" altLang="en-US" sz="2000" i="0" dirty="0">
              <a:latin typeface="Arial" charset="0"/>
            </a:endParaRPr>
          </a:p>
          <a:p>
            <a:pPr>
              <a:buFont typeface="Wingdings" pitchFamily="2" charset="2"/>
              <a:buChar char="ü"/>
            </a:pPr>
            <a:r>
              <a:rPr lang="en-US" altLang="en-US" sz="2000" i="0" dirty="0">
                <a:latin typeface="Arial" charset="0"/>
              </a:rPr>
              <a:t>Inspectors are certified in a method, but often use only a few select techniques on a regular basis</a:t>
            </a:r>
            <a:endParaRPr lang="en-US" altLang="en-US" sz="2000" dirty="0">
              <a:latin typeface="Arial" charset="0"/>
            </a:endParaRPr>
          </a:p>
          <a:p>
            <a:pPr>
              <a:buFont typeface="Wingdings" pitchFamily="2" charset="2"/>
              <a:buChar char="ü"/>
            </a:pPr>
            <a:endParaRPr lang="en-US" altLang="en-US" sz="2000" i="0" dirty="0">
              <a:latin typeface="Arial" charset="0"/>
            </a:endParaRPr>
          </a:p>
          <a:p>
            <a:pPr>
              <a:buFont typeface="Wingdings" pitchFamily="2" charset="2"/>
              <a:buChar char="ü"/>
            </a:pPr>
            <a:r>
              <a:rPr lang="en-US" altLang="en-US" sz="2000" i="0" dirty="0">
                <a:latin typeface="Arial" charset="0"/>
              </a:rPr>
              <a:t>Maintenance manual techniques may be confusing and require interpretation</a:t>
            </a:r>
          </a:p>
          <a:p>
            <a:pPr>
              <a:buFont typeface="Wingdings" pitchFamily="2" charset="2"/>
              <a:buChar char="ü"/>
            </a:pPr>
            <a:endParaRPr lang="en-US" altLang="en-US" sz="2000" i="0" dirty="0">
              <a:latin typeface="Arial" charset="0"/>
            </a:endParaRPr>
          </a:p>
          <a:p>
            <a:pPr>
              <a:buFont typeface="Wingdings" pitchFamily="2" charset="2"/>
              <a:buChar char="ü"/>
            </a:pPr>
            <a:r>
              <a:rPr lang="en-US" altLang="en-US" sz="2000" i="0" dirty="0">
                <a:latin typeface="Arial" charset="0"/>
              </a:rPr>
              <a:t>No formalized refresher training</a:t>
            </a:r>
          </a:p>
        </p:txBody>
      </p:sp>
      <p:sp>
        <p:nvSpPr>
          <p:cNvPr id="10" name="Rectangle 9"/>
          <p:cNvSpPr/>
          <p:nvPr/>
        </p:nvSpPr>
        <p:spPr>
          <a:xfrm>
            <a:off x="6291471" y="6321287"/>
            <a:ext cx="2375452" cy="3081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49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15935" y="6347638"/>
            <a:ext cx="2668773" cy="261610"/>
          </a:xfrm>
          <a:prstGeom prst="rect">
            <a:avLst/>
          </a:prstGeom>
          <a:solidFill>
            <a:schemeClr val="tx1">
              <a:lumMod val="85000"/>
              <a:lumOff val="15000"/>
            </a:schemeClr>
          </a:solidFill>
        </p:spPr>
        <p:txBody>
          <a:bodyPr wrap="square" rtlCol="0">
            <a:spAutoFit/>
          </a:bodyPr>
          <a:lstStyle/>
          <a:p>
            <a:pPr eaLnBrk="1" hangingPunct="1">
              <a:defRPr/>
            </a:pPr>
            <a:r>
              <a:rPr lang="en-US" sz="1100" b="0" dirty="0">
                <a:solidFill>
                  <a:schemeClr val="bg1"/>
                </a:solidFill>
                <a:latin typeface="Helvetica"/>
                <a:cs typeface="ＭＳ Ｐゴシック"/>
              </a:rPr>
              <a:t>AA&amp;S Conference , 22-25 May, 2017</a:t>
            </a:r>
          </a:p>
        </p:txBody>
      </p:sp>
      <p:grpSp>
        <p:nvGrpSpPr>
          <p:cNvPr id="4" name="Group 3"/>
          <p:cNvGrpSpPr/>
          <p:nvPr/>
        </p:nvGrpSpPr>
        <p:grpSpPr>
          <a:xfrm>
            <a:off x="0" y="-15659"/>
            <a:ext cx="9144000" cy="1261091"/>
            <a:chOff x="0" y="-15659"/>
            <a:chExt cx="9144000" cy="1261091"/>
          </a:xfrm>
        </p:grpSpPr>
        <p:sp>
          <p:nvSpPr>
            <p:cNvPr id="3" name="Rectangle 2"/>
            <p:cNvSpPr/>
            <p:nvPr/>
          </p:nvSpPr>
          <p:spPr>
            <a:xfrm>
              <a:off x="0" y="1063256"/>
              <a:ext cx="9144000" cy="9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9" descr="8X-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1603" y="-15659"/>
              <a:ext cx="1400389" cy="1261091"/>
            </a:xfrm>
            <a:prstGeom prst="rect">
              <a:avLst/>
            </a:prstGeom>
            <a:noFill/>
            <a:ln>
              <a:noFill/>
            </a:ln>
          </p:spPr>
        </p:pic>
        <p:cxnSp>
          <p:nvCxnSpPr>
            <p:cNvPr id="17" name="Straight Connector 16"/>
            <p:cNvCxnSpPr/>
            <p:nvPr/>
          </p:nvCxnSpPr>
          <p:spPr>
            <a:xfrm>
              <a:off x="0" y="1118432"/>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76542" y="263320"/>
            <a:ext cx="4572000" cy="778868"/>
          </a:xfrm>
          <a:prstGeom prst="rect">
            <a:avLst/>
          </a:prstGeom>
        </p:spPr>
        <p:txBody>
          <a:bodyPr>
            <a:spAutoFit/>
          </a:bodyPr>
          <a:lstStyle/>
          <a:p>
            <a:pPr eaLnBrk="1" hangingPunct="1">
              <a:lnSpc>
                <a:spcPct val="70000"/>
              </a:lnSpc>
              <a:spcAft>
                <a:spcPts val="600"/>
              </a:spcAft>
            </a:pPr>
            <a:r>
              <a:rPr lang="en-US" spc="-300" dirty="0">
                <a:solidFill>
                  <a:srgbClr val="000000">
                    <a:lumMod val="65000"/>
                    <a:lumOff val="35000"/>
                  </a:srgbClr>
                </a:solidFill>
                <a:latin typeface="Helvetica" pitchFamily="34" charset="0"/>
              </a:rPr>
              <a:t>Aerospace Specific</a:t>
            </a:r>
          </a:p>
          <a:p>
            <a:pPr eaLnBrk="1" hangingPunct="1">
              <a:lnSpc>
                <a:spcPct val="70000"/>
              </a:lnSpc>
              <a:spcAft>
                <a:spcPts val="600"/>
              </a:spcAft>
            </a:pPr>
            <a:r>
              <a:rPr lang="en-US" spc="-300" dirty="0">
                <a:solidFill>
                  <a:srgbClr val="87B100"/>
                </a:solidFill>
                <a:latin typeface="Helvetica" pitchFamily="34" charset="0"/>
              </a:rPr>
              <a:t>NDT Training</a:t>
            </a:r>
            <a:endParaRPr lang="fr-FR" spc="-300" dirty="0">
              <a:solidFill>
                <a:srgbClr val="87B100"/>
              </a:solidFill>
              <a:latin typeface="Helvetica" pitchFamily="34" charset="0"/>
            </a:endParaRPr>
          </a:p>
        </p:txBody>
      </p:sp>
      <p:sp>
        <p:nvSpPr>
          <p:cNvPr id="9" name="Rectangle 8"/>
          <p:cNvSpPr/>
          <p:nvPr/>
        </p:nvSpPr>
        <p:spPr>
          <a:xfrm>
            <a:off x="6301410" y="6321287"/>
            <a:ext cx="2375452" cy="3081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4"/>
          <p:cNvSpPr txBox="1">
            <a:spLocks noChangeArrowheads="1"/>
          </p:cNvSpPr>
          <p:nvPr/>
        </p:nvSpPr>
        <p:spPr bwMode="auto">
          <a:xfrm>
            <a:off x="1679746" y="1983055"/>
            <a:ext cx="587057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a:defRPr sz="2400">
                <a:solidFill>
                  <a:schemeClr val="tx1"/>
                </a:solidFill>
                <a:latin typeface="Times New Roman" pitchFamily="18" charset="0"/>
              </a:defRPr>
            </a:lvl1pPr>
            <a:lvl2pPr marL="57943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ü"/>
            </a:pPr>
            <a:r>
              <a:rPr lang="en-US" altLang="en-US" sz="2000" i="0" dirty="0">
                <a:latin typeface="Arial" charset="0"/>
              </a:rPr>
              <a:t>420 sites that contained 68 defects</a:t>
            </a:r>
          </a:p>
          <a:p>
            <a:pPr>
              <a:buFont typeface="Wingdings" pitchFamily="2" charset="2"/>
              <a:buChar char="ü"/>
            </a:pPr>
            <a:endParaRPr lang="en-US" altLang="en-US" sz="2000" i="0" dirty="0">
              <a:latin typeface="Arial" charset="0"/>
            </a:endParaRPr>
          </a:p>
          <a:p>
            <a:pPr>
              <a:buFont typeface="Wingdings" pitchFamily="2" charset="2"/>
              <a:buChar char="ü"/>
            </a:pPr>
            <a:r>
              <a:rPr lang="en-US" altLang="en-US" sz="2000" i="0" dirty="0">
                <a:latin typeface="Arial" charset="0"/>
              </a:rPr>
              <a:t>No technician found all the defects</a:t>
            </a:r>
          </a:p>
          <a:p>
            <a:pPr>
              <a:buFont typeface="Wingdings" pitchFamily="2" charset="2"/>
              <a:buChar char="ü"/>
            </a:pPr>
            <a:endParaRPr lang="en-US" altLang="en-US" sz="2000" i="0" dirty="0">
              <a:latin typeface="Arial" charset="0"/>
            </a:endParaRPr>
          </a:p>
          <a:p>
            <a:pPr>
              <a:buFont typeface="Wingdings" pitchFamily="2" charset="2"/>
              <a:buChar char="ü"/>
            </a:pPr>
            <a:r>
              <a:rPr lang="en-US" altLang="en-US" sz="2000" i="0" dirty="0">
                <a:latin typeface="Arial" charset="0"/>
              </a:rPr>
              <a:t>Defects detected ranged from 29% to 71%</a:t>
            </a:r>
          </a:p>
          <a:p>
            <a:pPr>
              <a:buFont typeface="Wingdings" pitchFamily="2" charset="2"/>
              <a:buChar char="ü"/>
            </a:pPr>
            <a:endParaRPr lang="en-US" altLang="en-US" sz="2000" i="0" dirty="0">
              <a:latin typeface="Arial" charset="0"/>
            </a:endParaRPr>
          </a:p>
          <a:p>
            <a:pPr>
              <a:buFont typeface="Wingdings" pitchFamily="2" charset="2"/>
              <a:buChar char="ü"/>
            </a:pPr>
            <a:r>
              <a:rPr lang="en-US" altLang="en-US" sz="2000" i="0" dirty="0">
                <a:latin typeface="Arial" charset="0"/>
              </a:rPr>
              <a:t>Missed cracks ranged in size from 0.058” to 0.286” (3 were over 0.100”) - </a:t>
            </a:r>
            <a:r>
              <a:rPr lang="en-US" altLang="en-US" sz="2000" u="sng" dirty="0">
                <a:latin typeface="Arial" charset="0"/>
              </a:rPr>
              <a:t>safety</a:t>
            </a:r>
          </a:p>
          <a:p>
            <a:pPr>
              <a:buFont typeface="Wingdings" pitchFamily="2" charset="2"/>
              <a:buChar char="ü"/>
            </a:pPr>
            <a:endParaRPr lang="en-US" altLang="en-US" sz="2000" u="sng" dirty="0">
              <a:effectLst>
                <a:outerShdw blurRad="38100" dist="38100" dir="2700000" algn="tl">
                  <a:srgbClr val="000000"/>
                </a:outerShdw>
              </a:effectLst>
              <a:latin typeface="Arial" charset="0"/>
            </a:endParaRPr>
          </a:p>
          <a:p>
            <a:pPr>
              <a:buFont typeface="Wingdings" pitchFamily="2" charset="2"/>
              <a:buChar char="ü"/>
            </a:pPr>
            <a:r>
              <a:rPr lang="en-US" altLang="en-US" sz="2000" i="0" dirty="0">
                <a:latin typeface="Arial" charset="0"/>
              </a:rPr>
              <a:t>The false call rate (defect-free areas rejected) was as high as 19.4% - </a:t>
            </a:r>
            <a:r>
              <a:rPr lang="en-US" altLang="en-US" sz="2000" u="sng" dirty="0">
                <a:latin typeface="Arial" charset="0"/>
              </a:rPr>
              <a:t>unnecessary maintenance</a:t>
            </a:r>
          </a:p>
        </p:txBody>
      </p:sp>
      <p:sp>
        <p:nvSpPr>
          <p:cNvPr id="11" name="Text Box 5"/>
          <p:cNvSpPr txBox="1">
            <a:spLocks noChangeArrowheads="1"/>
          </p:cNvSpPr>
          <p:nvPr/>
        </p:nvSpPr>
        <p:spPr bwMode="auto">
          <a:xfrm>
            <a:off x="2559882" y="1298318"/>
            <a:ext cx="431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i="0" dirty="0"/>
              <a:t>Performance</a:t>
            </a:r>
          </a:p>
        </p:txBody>
      </p:sp>
    </p:spTree>
    <p:extLst>
      <p:ext uri="{BB962C8B-B14F-4D97-AF65-F5344CB8AC3E}">
        <p14:creationId xmlns:p14="http://schemas.microsoft.com/office/powerpoint/2010/main" val="275439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15935" y="6347638"/>
            <a:ext cx="2668773" cy="261610"/>
          </a:xfrm>
          <a:prstGeom prst="rect">
            <a:avLst/>
          </a:prstGeom>
          <a:solidFill>
            <a:schemeClr val="tx1">
              <a:lumMod val="85000"/>
              <a:lumOff val="15000"/>
            </a:schemeClr>
          </a:solidFill>
        </p:spPr>
        <p:txBody>
          <a:bodyPr wrap="square" rtlCol="0">
            <a:spAutoFit/>
          </a:bodyPr>
          <a:lstStyle/>
          <a:p>
            <a:pPr eaLnBrk="1" hangingPunct="1">
              <a:defRPr/>
            </a:pPr>
            <a:r>
              <a:rPr lang="en-US" sz="1100" b="0" dirty="0">
                <a:solidFill>
                  <a:schemeClr val="bg1"/>
                </a:solidFill>
                <a:latin typeface="Helvetica"/>
                <a:cs typeface="ＭＳ Ｐゴシック"/>
              </a:rPr>
              <a:t>AA&amp;S Conference , 22-25 May, 2017</a:t>
            </a:r>
          </a:p>
        </p:txBody>
      </p:sp>
      <p:grpSp>
        <p:nvGrpSpPr>
          <p:cNvPr id="4" name="Group 3"/>
          <p:cNvGrpSpPr/>
          <p:nvPr/>
        </p:nvGrpSpPr>
        <p:grpSpPr>
          <a:xfrm>
            <a:off x="0" y="-15659"/>
            <a:ext cx="9144000" cy="1261091"/>
            <a:chOff x="0" y="-15659"/>
            <a:chExt cx="9144000" cy="1261091"/>
          </a:xfrm>
        </p:grpSpPr>
        <p:sp>
          <p:nvSpPr>
            <p:cNvPr id="3" name="Rectangle 2"/>
            <p:cNvSpPr/>
            <p:nvPr/>
          </p:nvSpPr>
          <p:spPr>
            <a:xfrm>
              <a:off x="0" y="1063256"/>
              <a:ext cx="9144000" cy="9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pic>
          <p:nvPicPr>
            <p:cNvPr id="15" name="Picture 29" descr="8X-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1603" y="-15659"/>
              <a:ext cx="1400389" cy="1261091"/>
            </a:xfrm>
            <a:prstGeom prst="rect">
              <a:avLst/>
            </a:prstGeom>
            <a:noFill/>
            <a:ln>
              <a:noFill/>
            </a:ln>
          </p:spPr>
        </p:pic>
        <p:cxnSp>
          <p:nvCxnSpPr>
            <p:cNvPr id="17" name="Straight Connector 16"/>
            <p:cNvCxnSpPr/>
            <p:nvPr/>
          </p:nvCxnSpPr>
          <p:spPr>
            <a:xfrm>
              <a:off x="0" y="1118432"/>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76542" y="263320"/>
            <a:ext cx="4572000" cy="778868"/>
          </a:xfrm>
          <a:prstGeom prst="rect">
            <a:avLst/>
          </a:prstGeom>
        </p:spPr>
        <p:txBody>
          <a:bodyPr>
            <a:spAutoFit/>
          </a:bodyPr>
          <a:lstStyle/>
          <a:p>
            <a:pPr eaLnBrk="1" hangingPunct="1">
              <a:lnSpc>
                <a:spcPct val="70000"/>
              </a:lnSpc>
              <a:spcAft>
                <a:spcPts val="600"/>
              </a:spcAft>
            </a:pPr>
            <a:r>
              <a:rPr lang="en-US" spc="-300" dirty="0">
                <a:solidFill>
                  <a:srgbClr val="000000">
                    <a:lumMod val="65000"/>
                    <a:lumOff val="35000"/>
                  </a:srgbClr>
                </a:solidFill>
                <a:latin typeface="Helvetica" pitchFamily="34" charset="0"/>
              </a:rPr>
              <a:t>Aerospace Specific</a:t>
            </a:r>
          </a:p>
          <a:p>
            <a:pPr eaLnBrk="1" hangingPunct="1">
              <a:lnSpc>
                <a:spcPct val="70000"/>
              </a:lnSpc>
              <a:spcAft>
                <a:spcPts val="600"/>
              </a:spcAft>
            </a:pPr>
            <a:r>
              <a:rPr lang="en-US" spc="-300" dirty="0">
                <a:solidFill>
                  <a:srgbClr val="87B100"/>
                </a:solidFill>
                <a:latin typeface="Helvetica" pitchFamily="34" charset="0"/>
              </a:rPr>
              <a:t>NDT Training</a:t>
            </a:r>
            <a:endParaRPr lang="fr-FR" spc="-300" dirty="0">
              <a:solidFill>
                <a:srgbClr val="87B100"/>
              </a:solidFill>
              <a:latin typeface="Helvetica" pitchFamily="34" charset="0"/>
            </a:endParaRPr>
          </a:p>
        </p:txBody>
      </p:sp>
      <p:sp>
        <p:nvSpPr>
          <p:cNvPr id="9" name="Rectangle 8"/>
          <p:cNvSpPr/>
          <p:nvPr/>
        </p:nvSpPr>
        <p:spPr>
          <a:xfrm>
            <a:off x="6281532" y="6321287"/>
            <a:ext cx="2375452" cy="3081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6"/>
          <p:cNvSpPr txBox="1">
            <a:spLocks noChangeArrowheads="1"/>
          </p:cNvSpPr>
          <p:nvPr/>
        </p:nvSpPr>
        <p:spPr bwMode="auto">
          <a:xfrm>
            <a:off x="1330325" y="5322679"/>
            <a:ext cx="64849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i="0">
                <a:latin typeface="Times New Roman" pitchFamily="18" charset="0"/>
              </a:rPr>
              <a:t>Average POD is 0.7 mm,</a:t>
            </a:r>
          </a:p>
          <a:p>
            <a:pPr algn="ctr"/>
            <a:r>
              <a:rPr lang="en-US" altLang="en-US" sz="2000" i="0">
                <a:latin typeface="Times New Roman" pitchFamily="18" charset="0"/>
              </a:rPr>
              <a:t>but technicians varied from 0.3 to 0.9 mm</a:t>
            </a:r>
          </a:p>
        </p:txBody>
      </p:sp>
      <p:sp>
        <p:nvSpPr>
          <p:cNvPr id="11" name="Text Box 9"/>
          <p:cNvSpPr txBox="1">
            <a:spLocks noChangeArrowheads="1"/>
          </p:cNvSpPr>
          <p:nvPr/>
        </p:nvSpPr>
        <p:spPr bwMode="auto">
          <a:xfrm>
            <a:off x="2054213" y="1159172"/>
            <a:ext cx="558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i="0" dirty="0"/>
              <a:t>Technician Variability</a:t>
            </a:r>
          </a:p>
        </p:txBody>
      </p:sp>
      <p:grpSp>
        <p:nvGrpSpPr>
          <p:cNvPr id="12" name="Group 13"/>
          <p:cNvGrpSpPr>
            <a:grpSpLocks/>
          </p:cNvGrpSpPr>
          <p:nvPr/>
        </p:nvGrpSpPr>
        <p:grpSpPr bwMode="auto">
          <a:xfrm>
            <a:off x="1987550" y="1730167"/>
            <a:ext cx="5170488" cy="3527425"/>
            <a:chOff x="1252" y="1021"/>
            <a:chExt cx="3257" cy="2222"/>
          </a:xfrm>
        </p:grpSpPr>
        <p:pic>
          <p:nvPicPr>
            <p:cNvPr id="13" name="Picture 5" descr="POD - Operator Variation"/>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252" y="1021"/>
              <a:ext cx="3257" cy="2222"/>
            </a:xfrm>
            <a:prstGeom prst="rect">
              <a:avLst/>
            </a:prstGeom>
            <a:noFill/>
            <a:extLst>
              <a:ext uri="{909E8E84-426E-40DD-AFC4-6F175D3DCCD1}">
                <a14:hiddenFill xmlns:a14="http://schemas.microsoft.com/office/drawing/2010/main">
                  <a:solidFill>
                    <a:srgbClr val="FFFFFF"/>
                  </a:solidFill>
                </a14:hiddenFill>
              </a:ext>
            </a:extLst>
          </p:spPr>
        </p:pic>
        <p:sp>
          <p:nvSpPr>
            <p:cNvPr id="18" name="Line 10"/>
            <p:cNvSpPr>
              <a:spLocks noChangeShapeType="1"/>
            </p:cNvSpPr>
            <p:nvPr/>
          </p:nvSpPr>
          <p:spPr bwMode="auto">
            <a:xfrm>
              <a:off x="1380" y="1278"/>
              <a:ext cx="5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1"/>
            <p:cNvSpPr>
              <a:spLocks noChangeShapeType="1"/>
            </p:cNvSpPr>
            <p:nvPr/>
          </p:nvSpPr>
          <p:spPr bwMode="auto">
            <a:xfrm flipH="1">
              <a:off x="2922" y="1278"/>
              <a:ext cx="5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2"/>
            <p:cNvSpPr txBox="1">
              <a:spLocks noChangeArrowheads="1"/>
            </p:cNvSpPr>
            <p:nvPr/>
          </p:nvSpPr>
          <p:spPr bwMode="auto">
            <a:xfrm>
              <a:off x="3474" y="111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i="0"/>
                <a:t>Variability</a:t>
              </a:r>
            </a:p>
          </p:txBody>
        </p:sp>
      </p:grpSp>
    </p:spTree>
    <p:extLst>
      <p:ext uri="{BB962C8B-B14F-4D97-AF65-F5344CB8AC3E}">
        <p14:creationId xmlns:p14="http://schemas.microsoft.com/office/powerpoint/2010/main" val="426359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15935" y="6347638"/>
            <a:ext cx="2668773" cy="261610"/>
          </a:xfrm>
          <a:prstGeom prst="rect">
            <a:avLst/>
          </a:prstGeom>
          <a:solidFill>
            <a:schemeClr val="tx1">
              <a:lumMod val="85000"/>
              <a:lumOff val="15000"/>
            </a:schemeClr>
          </a:solidFill>
        </p:spPr>
        <p:txBody>
          <a:bodyPr wrap="square" rtlCol="0">
            <a:spAutoFit/>
          </a:bodyPr>
          <a:lstStyle/>
          <a:p>
            <a:pPr eaLnBrk="1" hangingPunct="1">
              <a:defRPr/>
            </a:pPr>
            <a:r>
              <a:rPr lang="en-US" sz="1100" b="0" dirty="0">
                <a:solidFill>
                  <a:schemeClr val="bg1"/>
                </a:solidFill>
                <a:latin typeface="Helvetica"/>
                <a:cs typeface="ＭＳ Ｐゴシック"/>
              </a:rPr>
              <a:t>AA&amp;S Conference , 22-25 May, 2017</a:t>
            </a:r>
          </a:p>
        </p:txBody>
      </p:sp>
      <p:grpSp>
        <p:nvGrpSpPr>
          <p:cNvPr id="4" name="Group 3"/>
          <p:cNvGrpSpPr/>
          <p:nvPr/>
        </p:nvGrpSpPr>
        <p:grpSpPr>
          <a:xfrm>
            <a:off x="0" y="-15659"/>
            <a:ext cx="9144000" cy="1261091"/>
            <a:chOff x="0" y="-15659"/>
            <a:chExt cx="9144000" cy="1261091"/>
          </a:xfrm>
        </p:grpSpPr>
        <p:sp>
          <p:nvSpPr>
            <p:cNvPr id="3" name="Rectangle 2"/>
            <p:cNvSpPr/>
            <p:nvPr/>
          </p:nvSpPr>
          <p:spPr>
            <a:xfrm>
              <a:off x="0" y="1063256"/>
              <a:ext cx="9144000" cy="9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pic>
          <p:nvPicPr>
            <p:cNvPr id="15" name="Picture 29" descr="8X-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1603" y="-15659"/>
              <a:ext cx="1400389" cy="1261091"/>
            </a:xfrm>
            <a:prstGeom prst="rect">
              <a:avLst/>
            </a:prstGeom>
            <a:noFill/>
            <a:ln>
              <a:noFill/>
            </a:ln>
          </p:spPr>
        </p:pic>
        <p:cxnSp>
          <p:nvCxnSpPr>
            <p:cNvPr id="17" name="Straight Connector 16"/>
            <p:cNvCxnSpPr/>
            <p:nvPr/>
          </p:nvCxnSpPr>
          <p:spPr>
            <a:xfrm>
              <a:off x="0" y="1118432"/>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3207336" y="1245432"/>
            <a:ext cx="3008599" cy="461665"/>
          </a:xfrm>
          <a:prstGeom prst="rect">
            <a:avLst/>
          </a:prstGeom>
          <a:noFill/>
        </p:spPr>
        <p:txBody>
          <a:bodyPr wrap="square" rtlCol="0">
            <a:spAutoFit/>
          </a:bodyPr>
          <a:lstStyle/>
          <a:p>
            <a:pPr algn="ctr"/>
            <a:r>
              <a:rPr lang="en-US" sz="2400" dirty="0"/>
              <a:t>Reliability Studies</a:t>
            </a:r>
          </a:p>
        </p:txBody>
      </p:sp>
      <p:sp>
        <p:nvSpPr>
          <p:cNvPr id="5" name="TextBox 4"/>
          <p:cNvSpPr txBox="1"/>
          <p:nvPr/>
        </p:nvSpPr>
        <p:spPr>
          <a:xfrm>
            <a:off x="629809" y="1931932"/>
            <a:ext cx="7260879" cy="4093428"/>
          </a:xfrm>
          <a:prstGeom prst="rect">
            <a:avLst/>
          </a:prstGeom>
          <a:noFill/>
        </p:spPr>
        <p:txBody>
          <a:bodyPr wrap="square" rtlCol="0">
            <a:spAutoFit/>
          </a:bodyPr>
          <a:lstStyle/>
          <a:p>
            <a:pPr marL="800100" lvl="1" indent="-342900">
              <a:buFont typeface="Wingdings" panose="05000000000000000000" pitchFamily="2" charset="2"/>
              <a:buChar char="ü"/>
            </a:pPr>
            <a:r>
              <a:rPr lang="en-US" sz="2000" b="0" dirty="0"/>
              <a:t>Sandia PODs – demonstrated the wide variation in technician performance of </a:t>
            </a:r>
          </a:p>
          <a:p>
            <a:pPr marL="800100" lvl="1" indent="-342900">
              <a:buFont typeface="Wingdings" panose="05000000000000000000" pitchFamily="2" charset="2"/>
              <a:buChar char="ü"/>
            </a:pPr>
            <a:r>
              <a:rPr lang="en-US" sz="2000" b="0" dirty="0"/>
              <a:t>Reliability study – </a:t>
            </a:r>
          </a:p>
          <a:p>
            <a:pPr marL="1714500" lvl="3" indent="-342900">
              <a:buFont typeface="Wingdings" panose="05000000000000000000" pitchFamily="2" charset="2"/>
              <a:buChar char="ü"/>
            </a:pPr>
            <a:r>
              <a:rPr lang="en-US" sz="2000" b="0" dirty="0"/>
              <a:t>best technician found 71% of flaws, lowest performance was 29%</a:t>
            </a:r>
          </a:p>
          <a:p>
            <a:pPr marL="1714500" lvl="3" indent="-342900">
              <a:buFont typeface="Wingdings" panose="05000000000000000000" pitchFamily="2" charset="2"/>
              <a:buChar char="ü"/>
            </a:pPr>
            <a:r>
              <a:rPr lang="en-US" sz="2000" b="0" dirty="0"/>
              <a:t>missed cracks were in the range of 0.058” to 0.0286” (3 were over 0.100”)</a:t>
            </a:r>
          </a:p>
          <a:p>
            <a:pPr marL="1714500" lvl="3" indent="-342900">
              <a:buFont typeface="Wingdings" panose="05000000000000000000" pitchFamily="2" charset="2"/>
              <a:buChar char="ü"/>
            </a:pPr>
            <a:r>
              <a:rPr lang="en-US" sz="2000" b="0" dirty="0"/>
              <a:t>False call rate was 19.4%</a:t>
            </a:r>
          </a:p>
          <a:p>
            <a:pPr marL="800100" lvl="1" indent="-342900">
              <a:buFont typeface="Wingdings" panose="05000000000000000000" pitchFamily="2" charset="2"/>
              <a:buChar char="ü"/>
            </a:pPr>
            <a:r>
              <a:rPr lang="en-US" sz="2000" b="0" dirty="0"/>
              <a:t>Exam results – only one or two in each class passed, most score in the 40s and 50s.</a:t>
            </a:r>
          </a:p>
          <a:p>
            <a:pPr marL="800100" lvl="1" indent="-342900">
              <a:buFont typeface="Wingdings" panose="05000000000000000000" pitchFamily="2" charset="2"/>
              <a:buChar char="ü"/>
            </a:pPr>
            <a:r>
              <a:rPr lang="en-US" sz="2000" u="sng" dirty="0"/>
              <a:t>These results are not meant to imply that they don’t know what they are doing.  But they do emphasize the need for refresher training.</a:t>
            </a:r>
            <a:endParaRPr lang="en-US" sz="2000" dirty="0"/>
          </a:p>
        </p:txBody>
      </p:sp>
      <p:sp>
        <p:nvSpPr>
          <p:cNvPr id="10" name="Rectangle 9"/>
          <p:cNvSpPr/>
          <p:nvPr/>
        </p:nvSpPr>
        <p:spPr>
          <a:xfrm>
            <a:off x="176542" y="263320"/>
            <a:ext cx="4572000" cy="778868"/>
          </a:xfrm>
          <a:prstGeom prst="rect">
            <a:avLst/>
          </a:prstGeom>
        </p:spPr>
        <p:txBody>
          <a:bodyPr>
            <a:spAutoFit/>
          </a:bodyPr>
          <a:lstStyle/>
          <a:p>
            <a:pPr eaLnBrk="1" hangingPunct="1">
              <a:lnSpc>
                <a:spcPct val="70000"/>
              </a:lnSpc>
              <a:spcAft>
                <a:spcPts val="600"/>
              </a:spcAft>
            </a:pPr>
            <a:r>
              <a:rPr lang="en-US" spc="-300" dirty="0">
                <a:solidFill>
                  <a:srgbClr val="000000">
                    <a:lumMod val="65000"/>
                    <a:lumOff val="35000"/>
                  </a:srgbClr>
                </a:solidFill>
                <a:latin typeface="Helvetica" pitchFamily="34" charset="0"/>
              </a:rPr>
              <a:t>Aerospace Specific</a:t>
            </a:r>
          </a:p>
          <a:p>
            <a:pPr eaLnBrk="1" hangingPunct="1">
              <a:lnSpc>
                <a:spcPct val="70000"/>
              </a:lnSpc>
              <a:spcAft>
                <a:spcPts val="600"/>
              </a:spcAft>
            </a:pPr>
            <a:r>
              <a:rPr lang="en-US" spc="-300" dirty="0">
                <a:solidFill>
                  <a:srgbClr val="87B100"/>
                </a:solidFill>
                <a:latin typeface="Helvetica" pitchFamily="34" charset="0"/>
              </a:rPr>
              <a:t>NDT Training</a:t>
            </a:r>
            <a:endParaRPr lang="fr-FR" spc="-300" dirty="0">
              <a:solidFill>
                <a:srgbClr val="87B100"/>
              </a:solidFill>
              <a:latin typeface="Helvetica" pitchFamily="34" charset="0"/>
            </a:endParaRPr>
          </a:p>
        </p:txBody>
      </p:sp>
      <p:sp>
        <p:nvSpPr>
          <p:cNvPr id="11" name="Rectangle 10"/>
          <p:cNvSpPr/>
          <p:nvPr/>
        </p:nvSpPr>
        <p:spPr>
          <a:xfrm>
            <a:off x="6301410" y="6321287"/>
            <a:ext cx="2375452" cy="3081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47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15935" y="6347638"/>
            <a:ext cx="2668773" cy="261610"/>
          </a:xfrm>
          <a:prstGeom prst="rect">
            <a:avLst/>
          </a:prstGeom>
          <a:solidFill>
            <a:schemeClr val="tx1">
              <a:lumMod val="85000"/>
              <a:lumOff val="15000"/>
            </a:schemeClr>
          </a:solidFill>
        </p:spPr>
        <p:txBody>
          <a:bodyPr wrap="square" rtlCol="0">
            <a:spAutoFit/>
          </a:bodyPr>
          <a:lstStyle/>
          <a:p>
            <a:pPr eaLnBrk="1" hangingPunct="1">
              <a:defRPr/>
            </a:pPr>
            <a:r>
              <a:rPr lang="en-US" sz="1100" b="0" dirty="0">
                <a:solidFill>
                  <a:schemeClr val="bg1"/>
                </a:solidFill>
                <a:latin typeface="Helvetica"/>
                <a:cs typeface="ＭＳ Ｐゴシック"/>
              </a:rPr>
              <a:t>AA&amp;S Conference , 22-25 May, 2017</a:t>
            </a:r>
          </a:p>
        </p:txBody>
      </p:sp>
      <p:grpSp>
        <p:nvGrpSpPr>
          <p:cNvPr id="4" name="Group 3"/>
          <p:cNvGrpSpPr/>
          <p:nvPr/>
        </p:nvGrpSpPr>
        <p:grpSpPr>
          <a:xfrm>
            <a:off x="0" y="-15659"/>
            <a:ext cx="9144000" cy="1261091"/>
            <a:chOff x="0" y="-15659"/>
            <a:chExt cx="9144000" cy="1261091"/>
          </a:xfrm>
        </p:grpSpPr>
        <p:sp>
          <p:nvSpPr>
            <p:cNvPr id="3" name="Rectangle 2"/>
            <p:cNvSpPr/>
            <p:nvPr/>
          </p:nvSpPr>
          <p:spPr>
            <a:xfrm>
              <a:off x="0" y="1063256"/>
              <a:ext cx="9144000" cy="9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pic>
          <p:nvPicPr>
            <p:cNvPr id="15" name="Picture 29" descr="8X-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1603" y="-15659"/>
              <a:ext cx="1400389" cy="1261091"/>
            </a:xfrm>
            <a:prstGeom prst="rect">
              <a:avLst/>
            </a:prstGeom>
            <a:noFill/>
            <a:ln>
              <a:noFill/>
            </a:ln>
          </p:spPr>
        </p:pic>
        <p:cxnSp>
          <p:nvCxnSpPr>
            <p:cNvPr id="17" name="Straight Connector 16"/>
            <p:cNvCxnSpPr/>
            <p:nvPr/>
          </p:nvCxnSpPr>
          <p:spPr>
            <a:xfrm>
              <a:off x="0" y="1118432"/>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64287" y="1214300"/>
            <a:ext cx="6985800" cy="461665"/>
          </a:xfrm>
          <a:prstGeom prst="rect">
            <a:avLst/>
          </a:prstGeom>
          <a:noFill/>
        </p:spPr>
        <p:txBody>
          <a:bodyPr wrap="square" rtlCol="0">
            <a:spAutoFit/>
          </a:bodyPr>
          <a:lstStyle/>
          <a:p>
            <a:pPr algn="ctr"/>
            <a:r>
              <a:rPr lang="en-US" sz="2400" dirty="0"/>
              <a:t>Training &amp; Certification</a:t>
            </a:r>
          </a:p>
        </p:txBody>
      </p:sp>
      <p:sp>
        <p:nvSpPr>
          <p:cNvPr id="2" name="TextBox 1"/>
          <p:cNvSpPr txBox="1"/>
          <p:nvPr/>
        </p:nvSpPr>
        <p:spPr>
          <a:xfrm>
            <a:off x="1164287" y="1684284"/>
            <a:ext cx="7106970" cy="4401205"/>
          </a:xfrm>
          <a:prstGeom prst="rect">
            <a:avLst/>
          </a:prstGeom>
          <a:noFill/>
        </p:spPr>
        <p:txBody>
          <a:bodyPr wrap="square" rtlCol="0">
            <a:spAutoFit/>
          </a:bodyPr>
          <a:lstStyle/>
          <a:p>
            <a:pPr marL="342900" lvl="1" indent="-342900">
              <a:buFont typeface="Wingdings" panose="05000000000000000000" pitchFamily="2" charset="2"/>
              <a:buChar char="ü"/>
            </a:pPr>
            <a:r>
              <a:rPr lang="en-US" sz="2000" dirty="0"/>
              <a:t>There are several specifications that govern the training and certification of NDT technicians.  NAS-410 is the one that is required by most GA OEMs. </a:t>
            </a:r>
          </a:p>
          <a:p>
            <a:pPr marL="342900" lvl="1" indent="-342900">
              <a:buFont typeface="Wingdings" panose="05000000000000000000" pitchFamily="2" charset="2"/>
              <a:buChar char="ü"/>
            </a:pPr>
            <a:endParaRPr lang="en-US" sz="2000" dirty="0"/>
          </a:p>
          <a:p>
            <a:pPr marL="342900" lvl="1" indent="-342900">
              <a:buFont typeface="Wingdings" panose="05000000000000000000" pitchFamily="2" charset="2"/>
              <a:buChar char="ü"/>
            </a:pPr>
            <a:r>
              <a:rPr lang="en-US" sz="2000" dirty="0"/>
              <a:t>This covers a vast range of vehicles and environments and as a result, these minimums, while legal</a:t>
            </a:r>
            <a:r>
              <a:rPr lang="en-US" sz="2000" u="sng" dirty="0"/>
              <a:t>, are not intended to be sufficient</a:t>
            </a:r>
            <a:r>
              <a:rPr lang="en-US" sz="2000" dirty="0"/>
              <a:t> for a particular vehicle type and environment. </a:t>
            </a:r>
          </a:p>
          <a:p>
            <a:pPr marL="342900" lvl="1" indent="-342900">
              <a:buFont typeface="Wingdings" panose="05000000000000000000" pitchFamily="2" charset="2"/>
              <a:buChar char="ü"/>
            </a:pPr>
            <a:endParaRPr lang="en-US" sz="2000" dirty="0"/>
          </a:p>
          <a:p>
            <a:pPr marL="342900" lvl="1" indent="-342900">
              <a:buFont typeface="Wingdings" panose="05000000000000000000" pitchFamily="2" charset="2"/>
              <a:buChar char="ü"/>
            </a:pPr>
            <a:r>
              <a:rPr lang="en-US" sz="2000" dirty="0"/>
              <a:t>NDT training providers understandably focus on industrial NDT because that’s where the money is. Commercially available NDT schools do not deal with aerospace and don’t have sufficient specimens for practical exams</a:t>
            </a:r>
          </a:p>
        </p:txBody>
      </p:sp>
      <p:sp>
        <p:nvSpPr>
          <p:cNvPr id="10" name="Rectangle 9"/>
          <p:cNvSpPr/>
          <p:nvPr/>
        </p:nvSpPr>
        <p:spPr>
          <a:xfrm>
            <a:off x="176542" y="263320"/>
            <a:ext cx="4572000" cy="778868"/>
          </a:xfrm>
          <a:prstGeom prst="rect">
            <a:avLst/>
          </a:prstGeom>
        </p:spPr>
        <p:txBody>
          <a:bodyPr>
            <a:spAutoFit/>
          </a:bodyPr>
          <a:lstStyle/>
          <a:p>
            <a:pPr eaLnBrk="1" hangingPunct="1">
              <a:lnSpc>
                <a:spcPct val="70000"/>
              </a:lnSpc>
              <a:spcAft>
                <a:spcPts val="600"/>
              </a:spcAft>
            </a:pPr>
            <a:r>
              <a:rPr lang="en-US" spc="-300" dirty="0">
                <a:solidFill>
                  <a:srgbClr val="000000">
                    <a:lumMod val="65000"/>
                    <a:lumOff val="35000"/>
                  </a:srgbClr>
                </a:solidFill>
                <a:latin typeface="Helvetica" pitchFamily="34" charset="0"/>
              </a:rPr>
              <a:t>Aerospace Specific</a:t>
            </a:r>
          </a:p>
          <a:p>
            <a:pPr eaLnBrk="1" hangingPunct="1">
              <a:lnSpc>
                <a:spcPct val="70000"/>
              </a:lnSpc>
              <a:spcAft>
                <a:spcPts val="600"/>
              </a:spcAft>
            </a:pPr>
            <a:r>
              <a:rPr lang="en-US" spc="-300" dirty="0">
                <a:solidFill>
                  <a:srgbClr val="87B100"/>
                </a:solidFill>
                <a:latin typeface="Helvetica" pitchFamily="34" charset="0"/>
              </a:rPr>
              <a:t>NDT Training</a:t>
            </a:r>
            <a:endParaRPr lang="fr-FR" spc="-300" dirty="0">
              <a:solidFill>
                <a:srgbClr val="87B100"/>
              </a:solidFill>
              <a:latin typeface="Helvetica" pitchFamily="34" charset="0"/>
            </a:endParaRPr>
          </a:p>
        </p:txBody>
      </p:sp>
      <p:sp>
        <p:nvSpPr>
          <p:cNvPr id="11" name="Rectangle 10"/>
          <p:cNvSpPr/>
          <p:nvPr/>
        </p:nvSpPr>
        <p:spPr>
          <a:xfrm>
            <a:off x="6301410" y="6321287"/>
            <a:ext cx="2375452" cy="3081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54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5659"/>
            <a:ext cx="9144000" cy="1261091"/>
            <a:chOff x="0" y="-15659"/>
            <a:chExt cx="9144000" cy="1261091"/>
          </a:xfrm>
        </p:grpSpPr>
        <p:sp>
          <p:nvSpPr>
            <p:cNvPr id="3" name="Rectangle 2"/>
            <p:cNvSpPr/>
            <p:nvPr/>
          </p:nvSpPr>
          <p:spPr>
            <a:xfrm>
              <a:off x="0" y="1063256"/>
              <a:ext cx="9144000" cy="9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pic>
          <p:nvPicPr>
            <p:cNvPr id="15" name="Picture 29" descr="8X-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1603" y="-15659"/>
              <a:ext cx="1400389" cy="1261091"/>
            </a:xfrm>
            <a:prstGeom prst="rect">
              <a:avLst/>
            </a:prstGeom>
            <a:noFill/>
            <a:ln>
              <a:noFill/>
            </a:ln>
          </p:spPr>
        </p:pic>
        <p:cxnSp>
          <p:nvCxnSpPr>
            <p:cNvPr id="17" name="Straight Connector 16"/>
            <p:cNvCxnSpPr/>
            <p:nvPr/>
          </p:nvCxnSpPr>
          <p:spPr>
            <a:xfrm>
              <a:off x="0" y="1118432"/>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76542" y="263320"/>
            <a:ext cx="4572000" cy="778868"/>
          </a:xfrm>
          <a:prstGeom prst="rect">
            <a:avLst/>
          </a:prstGeom>
        </p:spPr>
        <p:txBody>
          <a:bodyPr>
            <a:spAutoFit/>
          </a:bodyPr>
          <a:lstStyle/>
          <a:p>
            <a:pPr eaLnBrk="1" hangingPunct="1">
              <a:lnSpc>
                <a:spcPct val="70000"/>
              </a:lnSpc>
              <a:spcAft>
                <a:spcPts val="600"/>
              </a:spcAft>
            </a:pPr>
            <a:r>
              <a:rPr lang="en-US" spc="-300" dirty="0">
                <a:solidFill>
                  <a:srgbClr val="000000">
                    <a:lumMod val="65000"/>
                    <a:lumOff val="35000"/>
                  </a:srgbClr>
                </a:solidFill>
                <a:latin typeface="Helvetica" pitchFamily="34" charset="0"/>
              </a:rPr>
              <a:t>Aerospace Specific</a:t>
            </a:r>
          </a:p>
          <a:p>
            <a:pPr eaLnBrk="1" hangingPunct="1">
              <a:lnSpc>
                <a:spcPct val="70000"/>
              </a:lnSpc>
              <a:spcAft>
                <a:spcPts val="600"/>
              </a:spcAft>
            </a:pPr>
            <a:r>
              <a:rPr lang="en-US" spc="-300" dirty="0">
                <a:solidFill>
                  <a:srgbClr val="87B100"/>
                </a:solidFill>
                <a:latin typeface="Helvetica" pitchFamily="34" charset="0"/>
              </a:rPr>
              <a:t>NDT Training</a:t>
            </a:r>
            <a:endParaRPr lang="fr-FR" spc="-300" dirty="0">
              <a:solidFill>
                <a:srgbClr val="87B100"/>
              </a:solidFill>
              <a:latin typeface="Helvetica" pitchFamily="34" charset="0"/>
            </a:endParaRPr>
          </a:p>
        </p:txBody>
      </p:sp>
      <p:sp>
        <p:nvSpPr>
          <p:cNvPr id="9" name="Text Box 4"/>
          <p:cNvSpPr txBox="1">
            <a:spLocks noChangeArrowheads="1"/>
          </p:cNvSpPr>
          <p:nvPr/>
        </p:nvSpPr>
        <p:spPr bwMode="auto">
          <a:xfrm>
            <a:off x="652463" y="1277725"/>
            <a:ext cx="7832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i="0" dirty="0">
                <a:latin typeface="Arial" charset="0"/>
              </a:rPr>
              <a:t>The Need </a:t>
            </a:r>
          </a:p>
        </p:txBody>
      </p:sp>
      <p:sp>
        <p:nvSpPr>
          <p:cNvPr id="10" name="Text Box 5"/>
          <p:cNvSpPr txBox="1">
            <a:spLocks noChangeArrowheads="1"/>
          </p:cNvSpPr>
          <p:nvPr/>
        </p:nvSpPr>
        <p:spPr bwMode="auto">
          <a:xfrm>
            <a:off x="927100" y="1852610"/>
            <a:ext cx="7691438"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463550">
              <a:defRPr sz="2400">
                <a:solidFill>
                  <a:schemeClr val="tx1"/>
                </a:solidFill>
                <a:latin typeface="Times New Roman" pitchFamily="18" charset="0"/>
              </a:defRPr>
            </a:lvl1pPr>
            <a:lvl2pPr marL="10287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i="0" u="sng" dirty="0">
                <a:latin typeface="Arial" charset="0"/>
              </a:rPr>
              <a:t>Relevant Training</a:t>
            </a:r>
            <a:endParaRPr lang="en-US" altLang="en-US" sz="2000" i="0" dirty="0">
              <a:latin typeface="Arial" charset="0"/>
            </a:endParaRPr>
          </a:p>
          <a:p>
            <a:pPr marL="1143000">
              <a:spcBef>
                <a:spcPct val="50000"/>
              </a:spcBef>
              <a:buFont typeface="Wingdings" pitchFamily="2" charset="2"/>
              <a:buChar char="ü"/>
            </a:pPr>
            <a:r>
              <a:rPr lang="en-US" altLang="en-US" sz="2000" i="0" dirty="0">
                <a:latin typeface="Arial" charset="0"/>
              </a:rPr>
              <a:t>Aircraft Design</a:t>
            </a:r>
          </a:p>
          <a:p>
            <a:pPr marL="1143000">
              <a:spcBef>
                <a:spcPct val="50000"/>
              </a:spcBef>
              <a:buFont typeface="Wingdings" pitchFamily="2" charset="2"/>
              <a:buChar char="ü"/>
            </a:pPr>
            <a:r>
              <a:rPr lang="en-US" altLang="en-US" sz="2000" i="0" dirty="0">
                <a:latin typeface="Arial" charset="0"/>
              </a:rPr>
              <a:t>Static and Dynamic Stresses</a:t>
            </a:r>
          </a:p>
          <a:p>
            <a:pPr marL="1143000">
              <a:spcBef>
                <a:spcPct val="50000"/>
              </a:spcBef>
              <a:buFont typeface="Wingdings" pitchFamily="2" charset="2"/>
              <a:buChar char="ü"/>
            </a:pPr>
            <a:r>
              <a:rPr lang="en-US" altLang="en-US" sz="2000" i="0" dirty="0">
                <a:latin typeface="Arial" charset="0"/>
              </a:rPr>
              <a:t>Fail Safe / Damage Tolerant Concepts</a:t>
            </a:r>
          </a:p>
          <a:p>
            <a:pPr marL="1143000">
              <a:spcBef>
                <a:spcPct val="50000"/>
              </a:spcBef>
              <a:buFont typeface="Wingdings" pitchFamily="2" charset="2"/>
              <a:buChar char="ü"/>
            </a:pPr>
            <a:r>
              <a:rPr lang="en-US" altLang="en-US" sz="2000" i="0" dirty="0">
                <a:latin typeface="Arial" charset="0"/>
              </a:rPr>
              <a:t>In-Service Materials Issues (fatigue, corrosion, etc.)</a:t>
            </a:r>
          </a:p>
          <a:p>
            <a:pPr>
              <a:spcBef>
                <a:spcPct val="50000"/>
              </a:spcBef>
            </a:pPr>
            <a:r>
              <a:rPr lang="en-US" altLang="en-US" sz="2000" i="0" u="sng" dirty="0">
                <a:latin typeface="Arial" charset="0"/>
              </a:rPr>
              <a:t>Relevant Practical Exams</a:t>
            </a:r>
            <a:endParaRPr lang="en-US" altLang="en-US" sz="2000" i="0" dirty="0">
              <a:latin typeface="Arial" charset="0"/>
            </a:endParaRPr>
          </a:p>
          <a:p>
            <a:pPr marL="1143000">
              <a:spcBef>
                <a:spcPct val="50000"/>
              </a:spcBef>
              <a:buFont typeface="Wingdings" pitchFamily="2" charset="2"/>
              <a:buChar char="ü"/>
            </a:pPr>
            <a:r>
              <a:rPr lang="en-US" altLang="en-US" sz="2000" i="0" dirty="0">
                <a:latin typeface="Arial" charset="0"/>
              </a:rPr>
              <a:t>Test samples representative of products encountered on the job</a:t>
            </a:r>
          </a:p>
          <a:p>
            <a:pPr>
              <a:spcBef>
                <a:spcPct val="50000"/>
              </a:spcBef>
            </a:pPr>
            <a:r>
              <a:rPr lang="en-US" altLang="en-US" sz="2000" i="0" u="sng" dirty="0">
                <a:latin typeface="Arial" charset="0"/>
              </a:rPr>
              <a:t>Refresher Training</a:t>
            </a:r>
          </a:p>
        </p:txBody>
      </p:sp>
      <p:sp>
        <p:nvSpPr>
          <p:cNvPr id="2" name="Rectangle 1"/>
          <p:cNvSpPr/>
          <p:nvPr/>
        </p:nvSpPr>
        <p:spPr>
          <a:xfrm>
            <a:off x="6390861" y="6321287"/>
            <a:ext cx="2375452" cy="3081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23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15935" y="6347638"/>
            <a:ext cx="2668773" cy="261610"/>
          </a:xfrm>
          <a:prstGeom prst="rect">
            <a:avLst/>
          </a:prstGeom>
          <a:solidFill>
            <a:schemeClr val="tx1">
              <a:lumMod val="85000"/>
              <a:lumOff val="15000"/>
            </a:schemeClr>
          </a:solidFill>
        </p:spPr>
        <p:txBody>
          <a:bodyPr wrap="square" rtlCol="0">
            <a:spAutoFit/>
          </a:bodyPr>
          <a:lstStyle/>
          <a:p>
            <a:pPr eaLnBrk="1" hangingPunct="1">
              <a:defRPr/>
            </a:pPr>
            <a:r>
              <a:rPr lang="en-US" sz="1100" b="0" dirty="0">
                <a:solidFill>
                  <a:schemeClr val="bg1"/>
                </a:solidFill>
                <a:latin typeface="Helvetica"/>
                <a:cs typeface="ＭＳ Ｐゴシック"/>
              </a:rPr>
              <a:t>AA&amp;S Conference , 22-25 May, 2017</a:t>
            </a:r>
          </a:p>
        </p:txBody>
      </p:sp>
      <p:grpSp>
        <p:nvGrpSpPr>
          <p:cNvPr id="4" name="Group 3"/>
          <p:cNvGrpSpPr/>
          <p:nvPr/>
        </p:nvGrpSpPr>
        <p:grpSpPr>
          <a:xfrm>
            <a:off x="0" y="-15659"/>
            <a:ext cx="9144000" cy="1261091"/>
            <a:chOff x="0" y="-15659"/>
            <a:chExt cx="9144000" cy="1261091"/>
          </a:xfrm>
        </p:grpSpPr>
        <p:sp>
          <p:nvSpPr>
            <p:cNvPr id="3" name="Rectangle 2"/>
            <p:cNvSpPr/>
            <p:nvPr/>
          </p:nvSpPr>
          <p:spPr>
            <a:xfrm>
              <a:off x="0" y="1063256"/>
              <a:ext cx="9144000" cy="9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pic>
          <p:nvPicPr>
            <p:cNvPr id="15" name="Picture 29" descr="8X-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1603" y="-15659"/>
              <a:ext cx="1400389" cy="1261091"/>
            </a:xfrm>
            <a:prstGeom prst="rect">
              <a:avLst/>
            </a:prstGeom>
            <a:noFill/>
            <a:ln>
              <a:noFill/>
            </a:ln>
          </p:spPr>
        </p:pic>
        <p:cxnSp>
          <p:nvCxnSpPr>
            <p:cNvPr id="17" name="Straight Connector 16"/>
            <p:cNvCxnSpPr/>
            <p:nvPr/>
          </p:nvCxnSpPr>
          <p:spPr>
            <a:xfrm>
              <a:off x="0" y="1118432"/>
              <a:ext cx="9144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76542" y="263320"/>
            <a:ext cx="4572000" cy="778868"/>
          </a:xfrm>
          <a:prstGeom prst="rect">
            <a:avLst/>
          </a:prstGeom>
        </p:spPr>
        <p:txBody>
          <a:bodyPr>
            <a:spAutoFit/>
          </a:bodyPr>
          <a:lstStyle/>
          <a:p>
            <a:pPr eaLnBrk="1" hangingPunct="1">
              <a:lnSpc>
                <a:spcPct val="70000"/>
              </a:lnSpc>
              <a:spcAft>
                <a:spcPts val="600"/>
              </a:spcAft>
            </a:pPr>
            <a:r>
              <a:rPr lang="en-US" spc="-300" dirty="0">
                <a:solidFill>
                  <a:srgbClr val="000000">
                    <a:lumMod val="65000"/>
                    <a:lumOff val="35000"/>
                  </a:srgbClr>
                </a:solidFill>
                <a:latin typeface="Helvetica" pitchFamily="34" charset="0"/>
              </a:rPr>
              <a:t>Aerospace Specific</a:t>
            </a:r>
          </a:p>
          <a:p>
            <a:pPr eaLnBrk="1" hangingPunct="1">
              <a:lnSpc>
                <a:spcPct val="70000"/>
              </a:lnSpc>
              <a:spcAft>
                <a:spcPts val="600"/>
              </a:spcAft>
            </a:pPr>
            <a:r>
              <a:rPr lang="en-US" spc="-300" dirty="0">
                <a:solidFill>
                  <a:srgbClr val="87B100"/>
                </a:solidFill>
                <a:latin typeface="Helvetica" pitchFamily="34" charset="0"/>
              </a:rPr>
              <a:t>NDT Training</a:t>
            </a:r>
            <a:endParaRPr lang="fr-FR" spc="-300" dirty="0">
              <a:solidFill>
                <a:srgbClr val="87B100"/>
              </a:solidFill>
              <a:latin typeface="Helvetica" pitchFamily="34" charset="0"/>
            </a:endParaRPr>
          </a:p>
        </p:txBody>
      </p:sp>
      <p:sp>
        <p:nvSpPr>
          <p:cNvPr id="11" name="Rectangle 10"/>
          <p:cNvSpPr/>
          <p:nvPr/>
        </p:nvSpPr>
        <p:spPr>
          <a:xfrm>
            <a:off x="6281532" y="6321287"/>
            <a:ext cx="2375452" cy="3081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4"/>
          <p:cNvSpPr txBox="1">
            <a:spLocks noChangeArrowheads="1"/>
          </p:cNvSpPr>
          <p:nvPr/>
        </p:nvSpPr>
        <p:spPr bwMode="auto">
          <a:xfrm>
            <a:off x="622300" y="1518682"/>
            <a:ext cx="81851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0" dirty="0"/>
              <a:t>In response to these issues (and to meet requirements of NAS-410) Dassault Falcon developed a refresher training program to include:</a:t>
            </a:r>
          </a:p>
        </p:txBody>
      </p:sp>
      <p:sp>
        <p:nvSpPr>
          <p:cNvPr id="13" name="Text Box 5"/>
          <p:cNvSpPr txBox="1">
            <a:spLocks noChangeArrowheads="1"/>
          </p:cNvSpPr>
          <p:nvPr/>
        </p:nvSpPr>
        <p:spPr bwMode="auto">
          <a:xfrm>
            <a:off x="1217613" y="2937218"/>
            <a:ext cx="641508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ü"/>
            </a:pPr>
            <a:r>
              <a:rPr lang="en-US" altLang="en-US" sz="2000" dirty="0">
                <a:latin typeface="Arial" charset="0"/>
              </a:rPr>
              <a:t>Aerodynamics, design, stress, fatigue, and corrosion</a:t>
            </a:r>
          </a:p>
          <a:p>
            <a:pPr>
              <a:buFont typeface="Wingdings" pitchFamily="2" charset="2"/>
              <a:buChar char="ü"/>
            </a:pPr>
            <a:endParaRPr lang="en-US" altLang="en-US" sz="2000" dirty="0">
              <a:latin typeface="Arial" charset="0"/>
            </a:endParaRPr>
          </a:p>
          <a:p>
            <a:pPr>
              <a:buFont typeface="Wingdings" pitchFamily="2" charset="2"/>
              <a:buChar char="ü"/>
            </a:pPr>
            <a:r>
              <a:rPr lang="en-US" altLang="en-US" sz="2000" dirty="0">
                <a:latin typeface="Arial" charset="0"/>
              </a:rPr>
              <a:t>Emphasis on hands-on work with a wide variety of actual aircraft components</a:t>
            </a:r>
          </a:p>
          <a:p>
            <a:pPr>
              <a:buFont typeface="Wingdings" pitchFamily="2" charset="2"/>
              <a:buChar char="ü"/>
            </a:pPr>
            <a:endParaRPr lang="en-US" altLang="en-US" sz="2000" dirty="0">
              <a:latin typeface="Arial" charset="0"/>
            </a:endParaRPr>
          </a:p>
          <a:p>
            <a:pPr>
              <a:buFont typeface="Wingdings" pitchFamily="2" charset="2"/>
              <a:buChar char="ü"/>
            </a:pPr>
            <a:r>
              <a:rPr lang="en-US" altLang="en-US" sz="2000" dirty="0">
                <a:latin typeface="Arial" charset="0"/>
              </a:rPr>
              <a:t>Composite M&amp;P familiarization including specimen fabrication and actual damaged specimens</a:t>
            </a:r>
          </a:p>
        </p:txBody>
      </p:sp>
    </p:spTree>
    <p:extLst>
      <p:ext uri="{BB962C8B-B14F-4D97-AF65-F5344CB8AC3E}">
        <p14:creationId xmlns:p14="http://schemas.microsoft.com/office/powerpoint/2010/main" val="1727888007"/>
      </p:ext>
    </p:extLst>
  </p:cSld>
  <p:clrMapOvr>
    <a:masterClrMapping/>
  </p:clrMapOvr>
</p:sld>
</file>

<file path=ppt/theme/theme1.xml><?xml version="1.0" encoding="utf-8"?>
<a:theme xmlns:a="http://schemas.openxmlformats.org/drawingml/2006/main" name="Reginal Seminar 2003 Final 1">
  <a:themeElements>
    <a:clrScheme name="">
      <a:dk1>
        <a:srgbClr val="000000"/>
      </a:dk1>
      <a:lt1>
        <a:srgbClr val="114FFB"/>
      </a:lt1>
      <a:dk2>
        <a:srgbClr val="FFFF00"/>
      </a:dk2>
      <a:lt2>
        <a:srgbClr val="000000"/>
      </a:lt2>
      <a:accent1>
        <a:srgbClr val="618FFD"/>
      </a:accent1>
      <a:accent2>
        <a:srgbClr val="00AE00"/>
      </a:accent2>
      <a:accent3>
        <a:srgbClr val="AAB2FD"/>
      </a:accent3>
      <a:accent4>
        <a:srgbClr val="000000"/>
      </a:accent4>
      <a:accent5>
        <a:srgbClr val="B7C6FE"/>
      </a:accent5>
      <a:accent6>
        <a:srgbClr val="009D00"/>
      </a:accent6>
      <a:hlink>
        <a:srgbClr val="FC0128"/>
      </a:hlink>
      <a:folHlink>
        <a:srgbClr val="CECECE"/>
      </a:folHlink>
    </a:clrScheme>
    <a:fontScheme name="Reginal Seminar 2003 Final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800" b="1" i="0" u="none" strike="noStrike" cap="none" normalizeH="0" baseline="0" smtClean="0">
            <a:ln>
              <a:noFill/>
            </a:ln>
            <a:solidFill>
              <a:schemeClr val="tx1"/>
            </a:solidFill>
            <a:effectLst/>
            <a:latin typeface="Arial" charset="0"/>
          </a:defRPr>
        </a:defPPr>
      </a:lstStyle>
    </a:lnDef>
  </a:objectDefaults>
  <a:extraClrSchemeLst>
    <a:extraClrScheme>
      <a:clrScheme name="Reginal Seminar 2003 Final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ginal Seminar 2003 Final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ginal Seminar 2003 Final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ginal Seminar 2003 Final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ginal Seminar 2003 Final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ginal Seminar 2003 Final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ginal Seminar 2003 Final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gSem Template 2015">
  <a:themeElements>
    <a:clrScheme name="wilfri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lfrid">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egSem Template 2015">
  <a:themeElements>
    <a:clrScheme name="wilfri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lfrid">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RegSem Template 2015">
  <a:themeElements>
    <a:clrScheme name="wilfri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lfrid">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RegSem Template 2015">
  <a:themeElements>
    <a:clrScheme name="wilfri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lfrid">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RegSem Template 2015">
  <a:themeElements>
    <a:clrScheme name="wilfri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lfrid">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ALCON_M&amp;O_SEMINAR_2017_01-B">
  <a:themeElements>
    <a:clrScheme name="wilfri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lfrid">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Settings\Busuttil_Tony\Local Settings\Temporary Internet Files\OLK8\Reginal Seminar 2003 Final 1.pot</Template>
  <TotalTime>12570</TotalTime>
  <Pages>1</Pages>
  <Words>658</Words>
  <Application>Microsoft Macintosh PowerPoint</Application>
  <PresentationFormat>On-screen Show (4:3)</PresentationFormat>
  <Paragraphs>101</Paragraphs>
  <Slides>12</Slides>
  <Notes>0</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12</vt:i4>
      </vt:variant>
    </vt:vector>
  </HeadingPairs>
  <TitlesOfParts>
    <vt:vector size="28" baseType="lpstr">
      <vt:lpstr>ＭＳ Ｐゴシック</vt:lpstr>
      <vt:lpstr>Arial</vt:lpstr>
      <vt:lpstr>Helvetica</vt:lpstr>
      <vt:lpstr>Lucida Grande</vt:lpstr>
      <vt:lpstr>Monotype Sorts</vt:lpstr>
      <vt:lpstr>Symbol</vt:lpstr>
      <vt:lpstr>Times New Roman</vt:lpstr>
      <vt:lpstr>Wingdings</vt:lpstr>
      <vt:lpstr>Reginal Seminar 2003 Final 1</vt:lpstr>
      <vt:lpstr>RegSem Template 2015</vt:lpstr>
      <vt:lpstr>1_RegSem Template 2015</vt:lpstr>
      <vt:lpstr>4_RegSem Template 2015</vt:lpstr>
      <vt:lpstr>10_RegSem Template 2015</vt:lpstr>
      <vt:lpstr>12_RegSem Template 2015</vt:lpstr>
      <vt:lpstr>FALCON_M&amp;O_SEMINAR_2017_01-B</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dfjc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 36 pt</dc:title>
  <dc:creator>Kinsella, Tim</dc:creator>
  <cp:lastModifiedBy>Benjamin Shealy</cp:lastModifiedBy>
  <cp:revision>882</cp:revision>
  <cp:lastPrinted>2018-09-10T12:46:01Z</cp:lastPrinted>
  <dcterms:created xsi:type="dcterms:W3CDTF">2002-12-23T18:54:57Z</dcterms:created>
  <dcterms:modified xsi:type="dcterms:W3CDTF">2018-10-10T17:51:51Z</dcterms:modified>
</cp:coreProperties>
</file>